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6" r:id="rId3"/>
    <p:sldId id="277" r:id="rId4"/>
    <p:sldId id="278" r:id="rId5"/>
    <p:sldId id="281" r:id="rId6"/>
    <p:sldId id="287" r:id="rId7"/>
    <p:sldId id="288" r:id="rId8"/>
    <p:sldId id="289" r:id="rId9"/>
    <p:sldId id="29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8" autoAdjust="0"/>
    <p:restoredTop sz="91319" autoAdjust="0"/>
  </p:normalViewPr>
  <p:slideViewPr>
    <p:cSldViewPr showGuides="1">
      <p:cViewPr>
        <p:scale>
          <a:sx n="60" d="100"/>
          <a:sy n="60" d="100"/>
        </p:scale>
        <p:origin x="-1074" y="-1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2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8A380-54BD-4C83-BD59-23A22258D6C5}" type="datetimeFigureOut">
              <a:rPr lang="en-US" smtClean="0"/>
              <a:pPr/>
              <a:t>6/16/2012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E344A-2B94-40AE-BA8E-E257987E33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4601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Concept:</a:t>
            </a:r>
            <a:r>
              <a:rPr lang="en-US" baseline="0" dirty="0" smtClean="0"/>
              <a:t>  More blood is pumped to the skeletal muscles during exercise to provide more oxygen for the active muscles.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E344A-2B94-40AE-BA8E-E257987E332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4695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Concept:</a:t>
            </a:r>
            <a:r>
              <a:rPr lang="en-US" baseline="0" dirty="0" smtClean="0"/>
              <a:t>  More blood is pumped to the skeletal muscles during exercise to provide more oxygen for the active muscles.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E344A-2B94-40AE-BA8E-E257987E332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4695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ankle-brachial index  Systolic pressure in A will be higher than in B. ABI= P leg/P arm; A/B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so in this case &gt;1.0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E344A-2B94-40AE-BA8E-E257987E332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4695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ankle-brachial index  Systolic pressure in B will be higher than in A. ABI= P leg/P arm; A/B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so in this case &lt;1.0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E344A-2B94-40AE-BA8E-E257987E332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4695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ankle-brachial index  Systolic pressure in B will be higher than in A. ABI= P leg/P arm; A/B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so in this </a:t>
            </a: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case </a:t>
            </a: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&lt;1.0 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E344A-2B94-40AE-BA8E-E257987E332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4695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974-219C-4BE1-8551-A4C0F2F199AF}" type="datetimeFigureOut">
              <a:rPr lang="en-US" smtClean="0"/>
              <a:pPr/>
              <a:t>6/16/2012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3B1D-4E8D-4E3C-AD7F-5C14D0ADE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974-219C-4BE1-8551-A4C0F2F199AF}" type="datetimeFigureOut">
              <a:rPr lang="en-US" smtClean="0"/>
              <a:pPr/>
              <a:t>6/16/2012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3B1D-4E8D-4E3C-AD7F-5C14D0ADE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974-219C-4BE1-8551-A4C0F2F199AF}" type="datetimeFigureOut">
              <a:rPr lang="en-US" smtClean="0"/>
              <a:pPr/>
              <a:t>6/16/2012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3B1D-4E8D-4E3C-AD7F-5C14D0ADE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974-219C-4BE1-8551-A4C0F2F199AF}" type="datetimeFigureOut">
              <a:rPr lang="en-US" smtClean="0"/>
              <a:pPr/>
              <a:t>6/16/2012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3B1D-4E8D-4E3C-AD7F-5C14D0ADE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974-219C-4BE1-8551-A4C0F2F199AF}" type="datetimeFigureOut">
              <a:rPr lang="en-US" smtClean="0"/>
              <a:pPr/>
              <a:t>6/16/2012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3B1D-4E8D-4E3C-AD7F-5C14D0ADE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974-219C-4BE1-8551-A4C0F2F199AF}" type="datetimeFigureOut">
              <a:rPr lang="en-US" smtClean="0"/>
              <a:pPr/>
              <a:t>6/16/2012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3B1D-4E8D-4E3C-AD7F-5C14D0ADE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974-219C-4BE1-8551-A4C0F2F199AF}" type="datetimeFigureOut">
              <a:rPr lang="en-US" smtClean="0"/>
              <a:pPr/>
              <a:t>6/16/2012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3B1D-4E8D-4E3C-AD7F-5C14D0ADE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974-219C-4BE1-8551-A4C0F2F199AF}" type="datetimeFigureOut">
              <a:rPr lang="en-US" smtClean="0"/>
              <a:pPr/>
              <a:t>6/16/2012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3B1D-4E8D-4E3C-AD7F-5C14D0ADE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974-219C-4BE1-8551-A4C0F2F199AF}" type="datetimeFigureOut">
              <a:rPr lang="en-US" smtClean="0"/>
              <a:pPr/>
              <a:t>6/16/2012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3B1D-4E8D-4E3C-AD7F-5C14D0ADE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974-219C-4BE1-8551-A4C0F2F199AF}" type="datetimeFigureOut">
              <a:rPr lang="en-US" smtClean="0"/>
              <a:pPr/>
              <a:t>6/16/2012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3B1D-4E8D-4E3C-AD7F-5C14D0ADE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2974-219C-4BE1-8551-A4C0F2F199AF}" type="datetimeFigureOut">
              <a:rPr lang="en-US" smtClean="0"/>
              <a:pPr/>
              <a:t>6/16/2012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3B1D-4E8D-4E3C-AD7F-5C14D0ADE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B2974-219C-4BE1-8551-A4C0F2F199AF}" type="datetimeFigureOut">
              <a:rPr lang="en-US" smtClean="0"/>
              <a:pPr/>
              <a:t>6/16/2012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B3B1D-4E8D-4E3C-AD7F-5C14D0ADE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228600" y="685800"/>
            <a:ext cx="8915400" cy="4572000"/>
            <a:chOff x="228600" y="685800"/>
            <a:chExt cx="8915400" cy="45720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219200" y="1066800"/>
              <a:ext cx="7239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295400" y="1447800"/>
              <a:ext cx="7162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8382000" y="1066800"/>
              <a:ext cx="2286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28600" y="685800"/>
              <a:ext cx="1066800" cy="1143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7200" y="1981200"/>
              <a:ext cx="7312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Pump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715000" y="1524000"/>
              <a:ext cx="7314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Tubes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77200" y="1676400"/>
              <a:ext cx="8717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to</a:t>
              </a:r>
            </a:p>
            <a:p>
              <a:r>
                <a:rPr lang="en-US" dirty="0" smtClean="0"/>
                <a:t> pump</a:t>
              </a:r>
              <a:endParaRPr lang="en-US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295400" y="3974068"/>
              <a:ext cx="7239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371600" y="4355068"/>
              <a:ext cx="7162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8458200" y="3974068"/>
              <a:ext cx="2286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04800" y="3593068"/>
              <a:ext cx="1066800" cy="1143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33400" y="4888468"/>
              <a:ext cx="7312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Pump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791200" y="4431268"/>
              <a:ext cx="7314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Tubes</a:t>
              </a:r>
              <a:endParaRPr lang="en-US" dirty="0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1676400" y="3231932"/>
              <a:ext cx="1752600" cy="730468"/>
            </a:xfrm>
            <a:custGeom>
              <a:avLst/>
              <a:gdLst>
                <a:gd name="connsiteX0" fmla="*/ 0 w 1752600"/>
                <a:gd name="connsiteY0" fmla="*/ 688427 h 730468"/>
                <a:gd name="connsiteX1" fmla="*/ 756745 w 1752600"/>
                <a:gd name="connsiteY1" fmla="*/ 10510 h 730468"/>
                <a:gd name="connsiteX2" fmla="*/ 1608083 w 1752600"/>
                <a:gd name="connsiteY2" fmla="*/ 625365 h 730468"/>
                <a:gd name="connsiteX3" fmla="*/ 1623849 w 1752600"/>
                <a:gd name="connsiteY3" fmla="*/ 641131 h 73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2600" h="730468">
                  <a:moveTo>
                    <a:pt x="0" y="688427"/>
                  </a:moveTo>
                  <a:cubicBezTo>
                    <a:pt x="244365" y="354723"/>
                    <a:pt x="488731" y="21020"/>
                    <a:pt x="756745" y="10510"/>
                  </a:cubicBezTo>
                  <a:cubicBezTo>
                    <a:pt x="1024759" y="0"/>
                    <a:pt x="1463566" y="520262"/>
                    <a:pt x="1608083" y="625365"/>
                  </a:cubicBezTo>
                  <a:cubicBezTo>
                    <a:pt x="1752600" y="730468"/>
                    <a:pt x="1688224" y="685799"/>
                    <a:pt x="1623849" y="641131"/>
                  </a:cubicBezTo>
                </a:path>
              </a:pathLst>
            </a:custGeom>
            <a:ln w="571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flipV="1">
              <a:off x="1676400" y="4311868"/>
              <a:ext cx="1752600" cy="869732"/>
            </a:xfrm>
            <a:custGeom>
              <a:avLst/>
              <a:gdLst>
                <a:gd name="connsiteX0" fmla="*/ 0 w 1752600"/>
                <a:gd name="connsiteY0" fmla="*/ 688427 h 730468"/>
                <a:gd name="connsiteX1" fmla="*/ 756745 w 1752600"/>
                <a:gd name="connsiteY1" fmla="*/ 10510 h 730468"/>
                <a:gd name="connsiteX2" fmla="*/ 1608083 w 1752600"/>
                <a:gd name="connsiteY2" fmla="*/ 625365 h 730468"/>
                <a:gd name="connsiteX3" fmla="*/ 1623849 w 1752600"/>
                <a:gd name="connsiteY3" fmla="*/ 641131 h 73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2600" h="730468">
                  <a:moveTo>
                    <a:pt x="0" y="688427"/>
                  </a:moveTo>
                  <a:cubicBezTo>
                    <a:pt x="244365" y="354723"/>
                    <a:pt x="488731" y="21020"/>
                    <a:pt x="756745" y="10510"/>
                  </a:cubicBezTo>
                  <a:cubicBezTo>
                    <a:pt x="1024759" y="0"/>
                    <a:pt x="1463566" y="520262"/>
                    <a:pt x="1608083" y="625365"/>
                  </a:cubicBezTo>
                  <a:cubicBezTo>
                    <a:pt x="1752600" y="730468"/>
                    <a:pt x="1688224" y="685799"/>
                    <a:pt x="1623849" y="641131"/>
                  </a:cubicBezTo>
                </a:path>
              </a:pathLst>
            </a:custGeom>
            <a:ln w="571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2438400" y="3352800"/>
              <a:ext cx="0" cy="182880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1371600" y="2819400"/>
              <a:ext cx="2357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ELASTIC (like a balloon)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272287" y="4572000"/>
              <a:ext cx="8717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to</a:t>
              </a:r>
            </a:p>
            <a:p>
              <a:r>
                <a:rPr lang="en-US" dirty="0" smtClean="0"/>
                <a:t> pump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295400" y="4572000"/>
            <a:ext cx="2971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95400" y="4953000"/>
            <a:ext cx="7162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19600" y="4572000"/>
            <a:ext cx="2590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62800" y="4572000"/>
            <a:ext cx="1295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267200" y="3657600"/>
            <a:ext cx="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419600" y="3657600"/>
            <a:ext cx="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162800" y="3657600"/>
            <a:ext cx="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010400" y="3657600"/>
            <a:ext cx="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8382000" y="4572000"/>
            <a:ext cx="228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8600" y="4191000"/>
            <a:ext cx="1066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04800" y="579120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Pump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029200" y="5029200"/>
            <a:ext cx="731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Tubes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066800" y="4648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382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85800" y="4495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914400" y="4419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2000" y="4876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62000" y="4648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066800" y="480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914400" y="4724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2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-0.02292 C 0.12708 -0.02199 0.24757 -0.02153 0.36858 -0.01643 C 0.58698 -0.01829 0.58715 -0.01852 0.73142 -0.02292 C 0.76094 -0.03565 0.81076 -0.0294 0.83299 -0.0294 " pathEditMode="relative" ptsTypes="fffA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81481E-6 C 0.00295 0.01204 0.0092 0.01227 0.01771 0.01505 C 0.05382 0.03982 0.09358 0.04144 0.13386 0.04306 C 0.2 0.04583 0.16823 0.04421 0.22899 0.04722 C 0.25017 0.05069 0.26372 0.05232 0.28715 0.0537 C 0.37708 0.05093 0.33472 0.06852 0.36441 0.04074 C 0.36754 0.0294 0.36858 0.01806 0.37101 0.00648 C 0.37188 0.00208 0.37413 -0.00648 0.37413 -0.00648 C 0.37309 -0.05162 0.36927 -0.09676 0.36927 -0.1419 " pathEditMode="relative" ptsTypes="ffffffffA"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C 0.01146 0.01042 0.02326 0.00926 0.03715 0.01065 C 0.0493 0.01644 0.0441 0.01459 0.06771 0.01505 C 0.13715 0.01621 0.20642 0.01644 0.27587 0.01713 C 0.33281 0.01991 0.38993 0.02107 0.44687 0.02361 C 0.5026 0.02199 0.56267 0.02709 0.61771 0.01713 C 0.63646 0.00903 0.65451 0.00116 0.6743 -0.00208 C 0.68142 -0.00555 0.68264 -0.00416 0.68715 -0.01296 C 0.68611 -0.02708 0.68541 -0.03657 0.68229 -0.04953 C 0.68281 -0.06018 0.68298 -0.07106 0.68385 -0.08171 C 0.68437 -0.08842 0.68871 -0.10115 0.68871 -0.10115 C 0.68819 -0.12129 0.68715 -0.1412 0.68715 -0.16134 " pathEditMode="relative" ptsTypes="fffffffffffA">
                                      <p:cBhvr>
                                        <p:cTn id="1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146 -0.00301 0.02222 -0.01019 0.03385 -0.01273 C 0.04635 -0.01551 0.06215 -0.0162 0.07413 -0.01713 C 0.08715 -0.02269 0.10087 -0.02292 0.11441 -0.0257 C 0.27153 -0.02384 0.42812 -0.01898 0.58542 -0.01713 C 0.59236 -0.01644 0.59948 -0.01597 0.60642 -0.01505 C 0.61406 -0.01389 0.62899 -0.01065 0.62899 -0.01065 C 0.68924 -0.01227 0.74948 -0.0125 0.80955 -0.01713 C 0.82135 -0.01505 0.83299 -0.01273 0.84514 -0.01273 " pathEditMode="relative" ptsTypes="ffffffffA">
                                      <p:cBhvr>
                                        <p:cTn id="2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  <p:bldP spid="27" grpId="0" animBg="1"/>
      <p:bldP spid="28" grpId="0" animBg="1"/>
      <p:bldP spid="2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295400" y="4572000"/>
            <a:ext cx="2971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95400" y="4953000"/>
            <a:ext cx="7162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19600" y="4572000"/>
            <a:ext cx="1143000" cy="152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62800" y="4572000"/>
            <a:ext cx="1295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267200" y="3657600"/>
            <a:ext cx="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419600" y="3657600"/>
            <a:ext cx="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162800" y="3657600"/>
            <a:ext cx="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010400" y="3657600"/>
            <a:ext cx="0" cy="91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8382000" y="4572000"/>
            <a:ext cx="228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8600" y="4191000"/>
            <a:ext cx="1066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04800" y="579120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Pump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029200" y="5029200"/>
            <a:ext cx="731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Tubes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066800" y="4648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382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85800" y="4495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914400" y="4419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2000" y="4876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62000" y="4648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066800" y="480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914400" y="4724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562600" y="4572000"/>
            <a:ext cx="1447800" cy="152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953000" y="3886200"/>
            <a:ext cx="1373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Constriction </a:t>
            </a:r>
          </a:p>
          <a:p>
            <a:pPr algn="ctr"/>
            <a:r>
              <a:rPr lang="en-US" dirty="0" smtClean="0"/>
              <a:t>or a clog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743200" y="2514600"/>
            <a:ext cx="1298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Higher level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239000" y="3352800"/>
            <a:ext cx="125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Lower level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172200" y="6096000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Bernoulli's principal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2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-0.02292 C 0.12708 -0.02199 0.24757 -0.02153 0.36858 -0.01643 C 0.58698 -0.01829 0.58715 -0.01852 0.73142 -0.02292 C 0.76094 -0.03565 0.81076 -0.0294 0.83299 -0.0294 " pathEditMode="relative" ptsTypes="fffA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4792 C 0.00278 -0.02755 0.00903 -0.02709 0.01754 -0.02246 C 0.05348 0.01967 0.09306 0.02245 0.13299 0.02523 C 0.19879 0.02986 0.16719 0.02708 0.22761 0.03217 C 0.24879 0.03819 0.26216 0.04097 0.28542 0.04328 C 0.375 0.03842 0.33282 0.06851 0.36233 0.02129 C 0.36545 0.00185 0.3665 -0.01737 0.36893 -0.03704 C 0.3698 -0.04445 0.37205 -0.05903 0.37205 -0.05857 C 0.37101 -0.13565 0.36719 -0.21227 0.36719 -0.28889 " pathEditMode="relative" rAng="0" ptsTypes="ffffffffA"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0" y="-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C 0.01146 0.00602 0.02326 0.00532 0.03715 0.00625 C 0.04948 0.00949 0.04427 0.00856 0.06788 0.0088 C 0.13767 0.00949 0.20729 0.00949 0.27691 0.00995 C 0.3342 0.01157 0.39149 0.01227 0.44878 0.01389 C 0.50468 0.01296 0.56493 0.01597 0.62031 0.00995 C 0.63906 0.00532 0.65729 0.00046 0.67708 -0.00139 C 0.6842 -0.00347 0.68541 -0.00255 0.68993 -0.00787 C 0.68889 -0.01597 0.68819 -0.02176 0.68507 -0.0294 C 0.68559 -0.03565 0.68576 -0.04213 0.68663 -0.04838 C 0.68715 -0.05232 0.69166 -0.05972 0.69166 -0.05972 C 0.69097 -0.07153 0.68993 -0.08333 0.68993 -0.09514 " pathEditMode="relative" rAng="0" ptsTypes="fffffffffffA">
                                      <p:cBhvr>
                                        <p:cTn id="1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00" y="-4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0.00347 C 0.01979 0.00046 0.03056 -0.00671 0.04219 -0.00926 C 0.05469 -0.01204 0.07049 -0.01273 0.08247 -0.01366 C 0.09549 -0.01921 0.1092 -0.01944 0.12274 -0.02222 C 0.27986 -0.02037 0.43611 -0.01551 0.5934 -0.01366 C 0.60069 -0.01296 0.60781 -0.0125 0.61476 -0.01157 C 0.6224 -0.01042 0.63733 -0.00717 0.63733 -0.00694 C 0.69757 -0.0088 0.75781 -0.00903 0.81788 -0.01366 C 0.82969 -0.01157 0.84132 -0.00926 0.85347 -0.00926 " pathEditMode="relative" rAng="0" ptsTypes="ffffffffA">
                                      <p:cBhvr>
                                        <p:cTn id="2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00" y="-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  <p:bldP spid="27" grpId="0" animBg="1"/>
      <p:bldP spid="28" grpId="0" animBg="1"/>
      <p:bldP spid="28" grpId="1" animBg="1"/>
      <p:bldP spid="37" grpId="0"/>
      <p:bldP spid="38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228600" y="3429000"/>
            <a:ext cx="8382000" cy="2350532"/>
            <a:chOff x="228600" y="3429000"/>
            <a:chExt cx="8382000" cy="2350532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295400" y="4572000"/>
              <a:ext cx="2971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295400" y="4953000"/>
              <a:ext cx="7162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162800" y="4572000"/>
              <a:ext cx="12954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4267200" y="3657600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4419600" y="3657600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7162800" y="3657600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7010400" y="3657600"/>
              <a:ext cx="0" cy="914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8382000" y="4572000"/>
              <a:ext cx="2286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28600" y="4191000"/>
              <a:ext cx="1066800" cy="1143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1000" y="5410200"/>
              <a:ext cx="7312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Pump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4419600" y="4572000"/>
              <a:ext cx="2590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4996695" y="3429000"/>
              <a:ext cx="131061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Build up</a:t>
              </a:r>
            </a:p>
            <a:p>
              <a:pPr algn="ctr"/>
              <a:r>
                <a:rPr lang="en-US" dirty="0" smtClean="0"/>
                <a:t>In the walls.</a:t>
              </a:r>
            </a:p>
            <a:p>
              <a:pPr algn="ctr"/>
              <a:r>
                <a:rPr lang="en-US" dirty="0" smtClean="0"/>
                <a:t>“A clog”</a:t>
              </a:r>
            </a:p>
            <a:p>
              <a:pPr algn="ctr"/>
              <a:endParaRPr lang="en-US" dirty="0"/>
            </a:p>
          </p:txBody>
        </p:sp>
        <p:sp>
          <p:nvSpPr>
            <p:cNvPr id="32" name="Flowchart: Terminator 31"/>
            <p:cNvSpPr/>
            <p:nvPr/>
          </p:nvSpPr>
          <p:spPr>
            <a:xfrm>
              <a:off x="5334000" y="4876800"/>
              <a:ext cx="381000" cy="76200"/>
            </a:xfrm>
            <a:prstGeom prst="flowChartTerminator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owchart: Terminator 32"/>
            <p:cNvSpPr/>
            <p:nvPr/>
          </p:nvSpPr>
          <p:spPr>
            <a:xfrm>
              <a:off x="5334000" y="4572000"/>
              <a:ext cx="381000" cy="76200"/>
            </a:xfrm>
            <a:prstGeom prst="flowChartTerminator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lowchart: Terminator 33"/>
            <p:cNvSpPr/>
            <p:nvPr/>
          </p:nvSpPr>
          <p:spPr>
            <a:xfrm flipV="1">
              <a:off x="5334000" y="4800599"/>
              <a:ext cx="228600" cy="76200"/>
            </a:xfrm>
            <a:prstGeom prst="flowChartTerminator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lowchart: Terminator 34"/>
            <p:cNvSpPr/>
            <p:nvPr/>
          </p:nvSpPr>
          <p:spPr>
            <a:xfrm flipV="1">
              <a:off x="5638800" y="4572000"/>
              <a:ext cx="228600" cy="152400"/>
            </a:xfrm>
            <a:prstGeom prst="flowChartTerminator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962400" y="3657600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endParaRPr lang="en-US" sz="2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239000" y="3657600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1752600" y="1752600"/>
            <a:ext cx="5943600" cy="3810000"/>
            <a:chOff x="1752600" y="1752600"/>
            <a:chExt cx="5943600" cy="3810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800" y="2700337"/>
              <a:ext cx="728663" cy="728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Minus 15"/>
            <p:cNvSpPr/>
            <p:nvPr/>
          </p:nvSpPr>
          <p:spPr>
            <a:xfrm>
              <a:off x="4203198" y="2971800"/>
              <a:ext cx="368802" cy="247522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Minus 16"/>
            <p:cNvSpPr/>
            <p:nvPr/>
          </p:nvSpPr>
          <p:spPr>
            <a:xfrm rot="5400000">
              <a:off x="2971800" y="2819402"/>
              <a:ext cx="2514600" cy="3810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Minus 17"/>
            <p:cNvSpPr/>
            <p:nvPr/>
          </p:nvSpPr>
          <p:spPr>
            <a:xfrm>
              <a:off x="3810000" y="1905000"/>
              <a:ext cx="457200" cy="4953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Minus 20"/>
            <p:cNvSpPr/>
            <p:nvPr/>
          </p:nvSpPr>
          <p:spPr>
            <a:xfrm>
              <a:off x="3733800" y="3581400"/>
              <a:ext cx="990600" cy="3048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Minus 23"/>
            <p:cNvSpPr/>
            <p:nvPr/>
          </p:nvSpPr>
          <p:spPr>
            <a:xfrm>
              <a:off x="4343400" y="3505200"/>
              <a:ext cx="1905000" cy="4572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Minus 24"/>
            <p:cNvSpPr/>
            <p:nvPr/>
          </p:nvSpPr>
          <p:spPr>
            <a:xfrm>
              <a:off x="5867400" y="3505200"/>
              <a:ext cx="990600" cy="4572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Minus 26"/>
            <p:cNvSpPr/>
            <p:nvPr/>
          </p:nvSpPr>
          <p:spPr>
            <a:xfrm rot="5400000">
              <a:off x="5334000" y="4038600"/>
              <a:ext cx="1447800" cy="5334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Minus 27"/>
            <p:cNvSpPr/>
            <p:nvPr/>
          </p:nvSpPr>
          <p:spPr>
            <a:xfrm rot="5400000">
              <a:off x="5638800" y="4038600"/>
              <a:ext cx="1447800" cy="5334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Minus 28"/>
            <p:cNvSpPr/>
            <p:nvPr/>
          </p:nvSpPr>
          <p:spPr>
            <a:xfrm rot="5400000">
              <a:off x="5905500" y="4076700"/>
              <a:ext cx="1447800" cy="4572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Minus 29"/>
            <p:cNvSpPr/>
            <p:nvPr/>
          </p:nvSpPr>
          <p:spPr>
            <a:xfrm rot="5400000">
              <a:off x="4191000" y="4191000"/>
              <a:ext cx="14478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Minus 30"/>
            <p:cNvSpPr/>
            <p:nvPr/>
          </p:nvSpPr>
          <p:spPr>
            <a:xfrm rot="5400000">
              <a:off x="4495800" y="4191000"/>
              <a:ext cx="14478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Minus 31"/>
            <p:cNvSpPr/>
            <p:nvPr/>
          </p:nvSpPr>
          <p:spPr>
            <a:xfrm rot="5400000">
              <a:off x="4800600" y="4191000"/>
              <a:ext cx="14478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Minus 32"/>
            <p:cNvSpPr/>
            <p:nvPr/>
          </p:nvSpPr>
          <p:spPr>
            <a:xfrm rot="5400000">
              <a:off x="3200400" y="4191000"/>
              <a:ext cx="14478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Minus 33"/>
            <p:cNvSpPr/>
            <p:nvPr/>
          </p:nvSpPr>
          <p:spPr>
            <a:xfrm rot="5400000">
              <a:off x="3505200" y="4191000"/>
              <a:ext cx="14478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Minus 34"/>
            <p:cNvSpPr/>
            <p:nvPr/>
          </p:nvSpPr>
          <p:spPr>
            <a:xfrm rot="5400000">
              <a:off x="3810000" y="4191000"/>
              <a:ext cx="14478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Minus 35"/>
            <p:cNvSpPr/>
            <p:nvPr/>
          </p:nvSpPr>
          <p:spPr>
            <a:xfrm>
              <a:off x="1752600" y="5105400"/>
              <a:ext cx="5410200" cy="457200"/>
            </a:xfrm>
            <a:prstGeom prst="mathMinus">
              <a:avLst>
                <a:gd name="adj1" fmla="val 34529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Minus 36"/>
            <p:cNvSpPr/>
            <p:nvPr/>
          </p:nvSpPr>
          <p:spPr>
            <a:xfrm>
              <a:off x="3733800" y="4724400"/>
              <a:ext cx="990600" cy="3048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Minus 37"/>
            <p:cNvSpPr/>
            <p:nvPr/>
          </p:nvSpPr>
          <p:spPr>
            <a:xfrm>
              <a:off x="4724400" y="4724400"/>
              <a:ext cx="990600" cy="3048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Minus 38"/>
            <p:cNvSpPr/>
            <p:nvPr/>
          </p:nvSpPr>
          <p:spPr>
            <a:xfrm>
              <a:off x="5867400" y="4648200"/>
              <a:ext cx="990600" cy="4572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Minus 39"/>
            <p:cNvSpPr/>
            <p:nvPr/>
          </p:nvSpPr>
          <p:spPr>
            <a:xfrm rot="16200000">
              <a:off x="6153150" y="4895851"/>
              <a:ext cx="419100" cy="3810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Minus 40"/>
            <p:cNvSpPr/>
            <p:nvPr/>
          </p:nvSpPr>
          <p:spPr>
            <a:xfrm rot="16200000">
              <a:off x="5010150" y="4895851"/>
              <a:ext cx="419100" cy="3810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Minus 41"/>
            <p:cNvSpPr/>
            <p:nvPr/>
          </p:nvSpPr>
          <p:spPr>
            <a:xfrm rot="16200000">
              <a:off x="4019550" y="4895851"/>
              <a:ext cx="419100" cy="3810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Bent Arrow 43"/>
            <p:cNvSpPr/>
            <p:nvPr/>
          </p:nvSpPr>
          <p:spPr>
            <a:xfrm>
              <a:off x="1981200" y="2057400"/>
              <a:ext cx="609600" cy="2438400"/>
            </a:xfrm>
            <a:prstGeom prst="bentArrow">
              <a:avLst>
                <a:gd name="adj1" fmla="val 25000"/>
                <a:gd name="adj2" fmla="val 26835"/>
                <a:gd name="adj3" fmla="val 25000"/>
                <a:gd name="adj4" fmla="val 43750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Bent Arrow 44"/>
            <p:cNvSpPr/>
            <p:nvPr/>
          </p:nvSpPr>
          <p:spPr>
            <a:xfrm rot="16200000">
              <a:off x="1752600" y="4648200"/>
              <a:ext cx="914400" cy="609600"/>
            </a:xfrm>
            <a:prstGeom prst="bentArrow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Flowchart: Connector 46"/>
            <p:cNvSpPr/>
            <p:nvPr/>
          </p:nvSpPr>
          <p:spPr>
            <a:xfrm>
              <a:off x="4724400" y="2895600"/>
              <a:ext cx="3048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 flipV="1">
              <a:off x="4876800" y="2895600"/>
              <a:ext cx="0" cy="304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590800" y="1752600"/>
              <a:ext cx="12954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819400" y="1828800"/>
              <a:ext cx="8515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Pulsing</a:t>
              </a:r>
            </a:p>
            <a:p>
              <a:r>
                <a:rPr lang="en-US" dirty="0" smtClean="0"/>
                <a:t>PUMP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505200" y="4648200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A</a:t>
              </a:r>
              <a:endParaRPr lang="en-US" sz="28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486400" y="4800600"/>
              <a:ext cx="3802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B</a:t>
              </a:r>
              <a:endParaRPr lang="en-US" sz="28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781800" y="4724400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</a:t>
              </a:r>
              <a:endParaRPr lang="en-US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4"/>
          <p:cNvGrpSpPr/>
          <p:nvPr/>
        </p:nvGrpSpPr>
        <p:grpSpPr>
          <a:xfrm>
            <a:off x="1752600" y="1752600"/>
            <a:ext cx="5943600" cy="3810000"/>
            <a:chOff x="1752600" y="1752600"/>
            <a:chExt cx="5943600" cy="3810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800" y="2700337"/>
              <a:ext cx="728663" cy="728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Minus 15"/>
            <p:cNvSpPr/>
            <p:nvPr/>
          </p:nvSpPr>
          <p:spPr>
            <a:xfrm>
              <a:off x="4203198" y="2971800"/>
              <a:ext cx="368802" cy="247522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Minus 16"/>
            <p:cNvSpPr/>
            <p:nvPr/>
          </p:nvSpPr>
          <p:spPr>
            <a:xfrm rot="5400000">
              <a:off x="2971800" y="2819402"/>
              <a:ext cx="2514600" cy="3810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Minus 17"/>
            <p:cNvSpPr/>
            <p:nvPr/>
          </p:nvSpPr>
          <p:spPr>
            <a:xfrm>
              <a:off x="3810000" y="1905000"/>
              <a:ext cx="457200" cy="4953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Minus 20"/>
            <p:cNvSpPr/>
            <p:nvPr/>
          </p:nvSpPr>
          <p:spPr>
            <a:xfrm>
              <a:off x="3429000" y="3657600"/>
              <a:ext cx="35814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Minus 26"/>
            <p:cNvSpPr/>
            <p:nvPr/>
          </p:nvSpPr>
          <p:spPr>
            <a:xfrm rot="5400000">
              <a:off x="5295900" y="4152900"/>
              <a:ext cx="1447800" cy="3048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Minus 27"/>
            <p:cNvSpPr/>
            <p:nvPr/>
          </p:nvSpPr>
          <p:spPr>
            <a:xfrm rot="5400000">
              <a:off x="5524500" y="4152900"/>
              <a:ext cx="1447800" cy="3048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Minus 28"/>
            <p:cNvSpPr/>
            <p:nvPr/>
          </p:nvSpPr>
          <p:spPr>
            <a:xfrm rot="5400000">
              <a:off x="5829300" y="4152900"/>
              <a:ext cx="1447800" cy="3048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Minus 29"/>
            <p:cNvSpPr/>
            <p:nvPr/>
          </p:nvSpPr>
          <p:spPr>
            <a:xfrm rot="5400000">
              <a:off x="4191000" y="4191000"/>
              <a:ext cx="14478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Minus 30"/>
            <p:cNvSpPr/>
            <p:nvPr/>
          </p:nvSpPr>
          <p:spPr>
            <a:xfrm rot="5400000">
              <a:off x="4495800" y="4191000"/>
              <a:ext cx="14478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Minus 31"/>
            <p:cNvSpPr/>
            <p:nvPr/>
          </p:nvSpPr>
          <p:spPr>
            <a:xfrm rot="5400000">
              <a:off x="4800600" y="4191000"/>
              <a:ext cx="14478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Minus 32"/>
            <p:cNvSpPr/>
            <p:nvPr/>
          </p:nvSpPr>
          <p:spPr>
            <a:xfrm rot="5400000">
              <a:off x="3200400" y="4191000"/>
              <a:ext cx="14478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Minus 33"/>
            <p:cNvSpPr/>
            <p:nvPr/>
          </p:nvSpPr>
          <p:spPr>
            <a:xfrm rot="5400000">
              <a:off x="3505200" y="4191000"/>
              <a:ext cx="14478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Minus 34"/>
            <p:cNvSpPr/>
            <p:nvPr/>
          </p:nvSpPr>
          <p:spPr>
            <a:xfrm rot="5400000">
              <a:off x="3810000" y="4191000"/>
              <a:ext cx="14478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Minus 35"/>
            <p:cNvSpPr/>
            <p:nvPr/>
          </p:nvSpPr>
          <p:spPr>
            <a:xfrm>
              <a:off x="1752600" y="5105400"/>
              <a:ext cx="5410200" cy="457200"/>
            </a:xfrm>
            <a:prstGeom prst="mathMinus">
              <a:avLst>
                <a:gd name="adj1" fmla="val 34529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Minus 36"/>
            <p:cNvSpPr/>
            <p:nvPr/>
          </p:nvSpPr>
          <p:spPr>
            <a:xfrm>
              <a:off x="3733800" y="4724400"/>
              <a:ext cx="990600" cy="3048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Minus 37"/>
            <p:cNvSpPr/>
            <p:nvPr/>
          </p:nvSpPr>
          <p:spPr>
            <a:xfrm>
              <a:off x="4724400" y="4724400"/>
              <a:ext cx="990600" cy="3048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Minus 38"/>
            <p:cNvSpPr/>
            <p:nvPr/>
          </p:nvSpPr>
          <p:spPr>
            <a:xfrm>
              <a:off x="5867400" y="4648200"/>
              <a:ext cx="990600" cy="4572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Minus 39"/>
            <p:cNvSpPr/>
            <p:nvPr/>
          </p:nvSpPr>
          <p:spPr>
            <a:xfrm rot="16200000">
              <a:off x="6153150" y="4895851"/>
              <a:ext cx="419100" cy="3810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Minus 40"/>
            <p:cNvSpPr/>
            <p:nvPr/>
          </p:nvSpPr>
          <p:spPr>
            <a:xfrm rot="16200000">
              <a:off x="5010150" y="4895851"/>
              <a:ext cx="419100" cy="3810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Minus 41"/>
            <p:cNvSpPr/>
            <p:nvPr/>
          </p:nvSpPr>
          <p:spPr>
            <a:xfrm rot="16200000">
              <a:off x="4019550" y="4895851"/>
              <a:ext cx="419100" cy="3810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Bent Arrow 43"/>
            <p:cNvSpPr/>
            <p:nvPr/>
          </p:nvSpPr>
          <p:spPr>
            <a:xfrm>
              <a:off x="1981200" y="2057400"/>
              <a:ext cx="609600" cy="2438400"/>
            </a:xfrm>
            <a:prstGeom prst="bentArrow">
              <a:avLst>
                <a:gd name="adj1" fmla="val 25000"/>
                <a:gd name="adj2" fmla="val 26835"/>
                <a:gd name="adj3" fmla="val 25000"/>
                <a:gd name="adj4" fmla="val 43750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Bent Arrow 44"/>
            <p:cNvSpPr/>
            <p:nvPr/>
          </p:nvSpPr>
          <p:spPr>
            <a:xfrm rot="16200000">
              <a:off x="1752600" y="4648200"/>
              <a:ext cx="914400" cy="609600"/>
            </a:xfrm>
            <a:prstGeom prst="bentArrow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Flowchart: Connector 46"/>
            <p:cNvSpPr/>
            <p:nvPr/>
          </p:nvSpPr>
          <p:spPr>
            <a:xfrm>
              <a:off x="4724400" y="2895600"/>
              <a:ext cx="3048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 flipV="1">
              <a:off x="4876800" y="2895600"/>
              <a:ext cx="0" cy="304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590800" y="1752600"/>
              <a:ext cx="12954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819400" y="1828800"/>
              <a:ext cx="8515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Pulsing</a:t>
              </a:r>
            </a:p>
            <a:p>
              <a:r>
                <a:rPr lang="en-US" dirty="0" smtClean="0"/>
                <a:t>PUMP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505200" y="4648200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A</a:t>
              </a:r>
              <a:endParaRPr lang="en-US" sz="28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486400" y="4800600"/>
              <a:ext cx="3802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B</a:t>
              </a:r>
              <a:endParaRPr lang="en-US" sz="28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781800" y="4724400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</a:t>
              </a:r>
              <a:endParaRPr lang="en-US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inus 16"/>
          <p:cNvSpPr/>
          <p:nvPr/>
        </p:nvSpPr>
        <p:spPr>
          <a:xfrm>
            <a:off x="2971800" y="2057400"/>
            <a:ext cx="1447800" cy="5334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inus 17"/>
          <p:cNvSpPr/>
          <p:nvPr/>
        </p:nvSpPr>
        <p:spPr>
          <a:xfrm>
            <a:off x="2667000" y="2057400"/>
            <a:ext cx="457200" cy="4953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inus 20"/>
          <p:cNvSpPr/>
          <p:nvPr/>
        </p:nvSpPr>
        <p:spPr>
          <a:xfrm>
            <a:off x="2590800" y="3810000"/>
            <a:ext cx="914400" cy="2286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Minus 32"/>
          <p:cNvSpPr/>
          <p:nvPr/>
        </p:nvSpPr>
        <p:spPr>
          <a:xfrm rot="5400000">
            <a:off x="2057400" y="4343400"/>
            <a:ext cx="1447800" cy="2286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Minus 33"/>
          <p:cNvSpPr/>
          <p:nvPr/>
        </p:nvSpPr>
        <p:spPr>
          <a:xfrm rot="5400000">
            <a:off x="2362200" y="4343400"/>
            <a:ext cx="1447800" cy="2286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Minus 34"/>
          <p:cNvSpPr/>
          <p:nvPr/>
        </p:nvSpPr>
        <p:spPr>
          <a:xfrm rot="5400000">
            <a:off x="2667000" y="4343400"/>
            <a:ext cx="1447800" cy="2286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Minus 35"/>
          <p:cNvSpPr/>
          <p:nvPr/>
        </p:nvSpPr>
        <p:spPr>
          <a:xfrm>
            <a:off x="609600" y="5257800"/>
            <a:ext cx="2895600" cy="457200"/>
          </a:xfrm>
          <a:prstGeom prst="mathMinus">
            <a:avLst>
              <a:gd name="adj1" fmla="val 34529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Minus 36"/>
          <p:cNvSpPr/>
          <p:nvPr/>
        </p:nvSpPr>
        <p:spPr>
          <a:xfrm>
            <a:off x="2590800" y="4876800"/>
            <a:ext cx="990600" cy="304800"/>
          </a:xfrm>
          <a:prstGeom prst="mathMinus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Minus 41"/>
          <p:cNvSpPr/>
          <p:nvPr/>
        </p:nvSpPr>
        <p:spPr>
          <a:xfrm rot="16200000">
            <a:off x="2876550" y="5048251"/>
            <a:ext cx="419100" cy="381000"/>
          </a:xfrm>
          <a:prstGeom prst="mathMinus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Bent Arrow 43"/>
          <p:cNvSpPr/>
          <p:nvPr/>
        </p:nvSpPr>
        <p:spPr>
          <a:xfrm>
            <a:off x="838200" y="2209800"/>
            <a:ext cx="609600" cy="2438400"/>
          </a:xfrm>
          <a:prstGeom prst="bentArrow">
            <a:avLst>
              <a:gd name="adj1" fmla="val 25000"/>
              <a:gd name="adj2" fmla="val 26835"/>
              <a:gd name="adj3" fmla="val 25000"/>
              <a:gd name="adj4" fmla="val 4375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Bent Arrow 44"/>
          <p:cNvSpPr/>
          <p:nvPr/>
        </p:nvSpPr>
        <p:spPr>
          <a:xfrm rot="16200000">
            <a:off x="609600" y="4800600"/>
            <a:ext cx="914400" cy="609600"/>
          </a:xfrm>
          <a:prstGeom prst="ben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Flowchart: Connector 46"/>
          <p:cNvSpPr/>
          <p:nvPr/>
        </p:nvSpPr>
        <p:spPr>
          <a:xfrm>
            <a:off x="3581400" y="3048000"/>
            <a:ext cx="304800" cy="3048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3124200" y="3064668"/>
            <a:ext cx="1021265" cy="728663"/>
            <a:chOff x="3060198" y="2852737"/>
            <a:chExt cx="1021265" cy="72866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852737"/>
              <a:ext cx="728663" cy="728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Minus 15"/>
            <p:cNvSpPr/>
            <p:nvPr/>
          </p:nvSpPr>
          <p:spPr>
            <a:xfrm>
              <a:off x="3060198" y="3124200"/>
              <a:ext cx="368802" cy="247522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 flipV="1">
              <a:off x="3733800" y="3048000"/>
              <a:ext cx="0" cy="304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ectangle 68"/>
          <p:cNvSpPr/>
          <p:nvPr/>
        </p:nvSpPr>
        <p:spPr>
          <a:xfrm>
            <a:off x="1447800" y="1905000"/>
            <a:ext cx="12954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1524000" y="1981200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Pulsing</a:t>
            </a:r>
          </a:p>
          <a:p>
            <a:r>
              <a:rPr lang="en-US" dirty="0" smtClean="0"/>
              <a:t>PUMP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178944" y="342900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72" name="TextBox 71"/>
          <p:cNvSpPr txBox="1"/>
          <p:nvPr/>
        </p:nvSpPr>
        <p:spPr>
          <a:xfrm>
            <a:off x="5410200" y="243840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</a:t>
            </a:r>
            <a:endParaRPr lang="en-US" sz="2800" dirty="0"/>
          </a:p>
        </p:txBody>
      </p:sp>
      <p:grpSp>
        <p:nvGrpSpPr>
          <p:cNvPr id="46" name="Group 45"/>
          <p:cNvGrpSpPr/>
          <p:nvPr/>
        </p:nvGrpSpPr>
        <p:grpSpPr>
          <a:xfrm rot="16200000">
            <a:off x="5035299" y="1441701"/>
            <a:ext cx="1021265" cy="728663"/>
            <a:chOff x="3060198" y="2852737"/>
            <a:chExt cx="1021265" cy="728663"/>
          </a:xfrm>
        </p:grpSpPr>
        <p:pic>
          <p:nvPicPr>
            <p:cNvPr id="4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852737"/>
              <a:ext cx="728663" cy="728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" name="Minus 48"/>
            <p:cNvSpPr/>
            <p:nvPr/>
          </p:nvSpPr>
          <p:spPr>
            <a:xfrm>
              <a:off x="3060198" y="3124200"/>
              <a:ext cx="368802" cy="247522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V="1">
              <a:off x="3733800" y="3048000"/>
              <a:ext cx="0" cy="304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5981699" y="1752601"/>
            <a:ext cx="1714501" cy="1066800"/>
            <a:chOff x="6324600" y="1752601"/>
            <a:chExt cx="1714501" cy="1066800"/>
          </a:xfrm>
        </p:grpSpPr>
        <p:grpSp>
          <p:nvGrpSpPr>
            <p:cNvPr id="52" name="Group 51"/>
            <p:cNvGrpSpPr/>
            <p:nvPr/>
          </p:nvGrpSpPr>
          <p:grpSpPr>
            <a:xfrm rot="16200000">
              <a:off x="6686551" y="1390650"/>
              <a:ext cx="990600" cy="1714501"/>
              <a:chOff x="4724400" y="3733800"/>
              <a:chExt cx="990600" cy="1714501"/>
            </a:xfrm>
          </p:grpSpPr>
          <p:sp>
            <p:nvSpPr>
              <p:cNvPr id="27" name="Minus 26"/>
              <p:cNvSpPr/>
              <p:nvPr/>
            </p:nvSpPr>
            <p:spPr>
              <a:xfrm rot="5400000">
                <a:off x="4152900" y="4305300"/>
                <a:ext cx="1447800" cy="304800"/>
              </a:xfrm>
              <a:prstGeom prst="mathMinus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Minus 27"/>
              <p:cNvSpPr/>
              <p:nvPr/>
            </p:nvSpPr>
            <p:spPr>
              <a:xfrm rot="5400000">
                <a:off x="4381500" y="4305300"/>
                <a:ext cx="1447800" cy="304800"/>
              </a:xfrm>
              <a:prstGeom prst="mathMinus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Minus 28"/>
              <p:cNvSpPr/>
              <p:nvPr/>
            </p:nvSpPr>
            <p:spPr>
              <a:xfrm rot="5400000">
                <a:off x="4686300" y="4305300"/>
                <a:ext cx="1447800" cy="304800"/>
              </a:xfrm>
              <a:prstGeom prst="mathMinus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Minus 38"/>
              <p:cNvSpPr/>
              <p:nvPr/>
            </p:nvSpPr>
            <p:spPr>
              <a:xfrm>
                <a:off x="4724400" y="4800600"/>
                <a:ext cx="990600" cy="457200"/>
              </a:xfrm>
              <a:prstGeom prst="mathMinus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Minus 39"/>
              <p:cNvSpPr/>
              <p:nvPr/>
            </p:nvSpPr>
            <p:spPr>
              <a:xfrm rot="16200000">
                <a:off x="5010150" y="5048251"/>
                <a:ext cx="419100" cy="381000"/>
              </a:xfrm>
              <a:prstGeom prst="mathMinus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Minus 52"/>
            <p:cNvSpPr/>
            <p:nvPr/>
          </p:nvSpPr>
          <p:spPr>
            <a:xfrm rot="16200000">
              <a:off x="6019800" y="2247901"/>
              <a:ext cx="9144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Minus 57"/>
          <p:cNvSpPr/>
          <p:nvPr/>
        </p:nvSpPr>
        <p:spPr>
          <a:xfrm rot="5400000">
            <a:off x="1828800" y="2971800"/>
            <a:ext cx="2514600" cy="3810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Minus 58"/>
          <p:cNvSpPr/>
          <p:nvPr/>
        </p:nvSpPr>
        <p:spPr>
          <a:xfrm rot="5400000">
            <a:off x="6667500" y="1409700"/>
            <a:ext cx="2057400" cy="457200"/>
          </a:xfrm>
          <a:prstGeom prst="mathMinus">
            <a:avLst>
              <a:gd name="adj1" fmla="val 34529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Bent Arrow 59"/>
          <p:cNvSpPr/>
          <p:nvPr/>
        </p:nvSpPr>
        <p:spPr>
          <a:xfrm rot="10800000" flipV="1">
            <a:off x="6858000" y="304800"/>
            <a:ext cx="914400" cy="685800"/>
          </a:xfrm>
          <a:prstGeom prst="ben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Bent Arrow 60"/>
          <p:cNvSpPr/>
          <p:nvPr/>
        </p:nvSpPr>
        <p:spPr>
          <a:xfrm rot="16200000" flipH="1">
            <a:off x="3581400" y="-2209800"/>
            <a:ext cx="685800" cy="5867400"/>
          </a:xfrm>
          <a:prstGeom prst="bentArrow">
            <a:avLst>
              <a:gd name="adj1" fmla="val 25000"/>
              <a:gd name="adj2" fmla="val 26835"/>
              <a:gd name="adj3" fmla="val 25000"/>
              <a:gd name="adj4" fmla="val 4375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Minus 61"/>
          <p:cNvSpPr/>
          <p:nvPr/>
        </p:nvSpPr>
        <p:spPr>
          <a:xfrm rot="5400000">
            <a:off x="304800" y="1447800"/>
            <a:ext cx="1676400" cy="457200"/>
          </a:xfrm>
          <a:prstGeom prst="mathMinus">
            <a:avLst>
              <a:gd name="adj1" fmla="val 34529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Minus 62"/>
          <p:cNvSpPr/>
          <p:nvPr/>
        </p:nvSpPr>
        <p:spPr>
          <a:xfrm>
            <a:off x="4876800" y="2057400"/>
            <a:ext cx="1447800" cy="5334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Minus 63"/>
          <p:cNvSpPr/>
          <p:nvPr/>
        </p:nvSpPr>
        <p:spPr>
          <a:xfrm>
            <a:off x="4038600" y="2209800"/>
            <a:ext cx="1143000" cy="2286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Arrow 64"/>
          <p:cNvSpPr/>
          <p:nvPr/>
        </p:nvSpPr>
        <p:spPr>
          <a:xfrm>
            <a:off x="2286000" y="2209800"/>
            <a:ext cx="381000" cy="1981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/>
          <p:nvPr/>
        </p:nvCxnSpPr>
        <p:spPr>
          <a:xfrm flipH="1" flipV="1">
            <a:off x="4800600" y="2438400"/>
            <a:ext cx="533400" cy="1447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410200" y="3810000"/>
            <a:ext cx="1320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Constriction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inus 16"/>
          <p:cNvSpPr/>
          <p:nvPr/>
        </p:nvSpPr>
        <p:spPr>
          <a:xfrm>
            <a:off x="2514600" y="2057400"/>
            <a:ext cx="4114800" cy="5334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inus 17"/>
          <p:cNvSpPr/>
          <p:nvPr/>
        </p:nvSpPr>
        <p:spPr>
          <a:xfrm>
            <a:off x="2667000" y="2057400"/>
            <a:ext cx="457200" cy="4953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inus 20"/>
          <p:cNvSpPr/>
          <p:nvPr/>
        </p:nvSpPr>
        <p:spPr>
          <a:xfrm>
            <a:off x="2590800" y="3810000"/>
            <a:ext cx="914400" cy="2286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Minus 34"/>
          <p:cNvSpPr/>
          <p:nvPr/>
        </p:nvSpPr>
        <p:spPr>
          <a:xfrm rot="5400000">
            <a:off x="2628900" y="4152900"/>
            <a:ext cx="1447800" cy="6096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Minus 35"/>
          <p:cNvSpPr/>
          <p:nvPr/>
        </p:nvSpPr>
        <p:spPr>
          <a:xfrm>
            <a:off x="609600" y="5257800"/>
            <a:ext cx="2895600" cy="457200"/>
          </a:xfrm>
          <a:prstGeom prst="mathMinus">
            <a:avLst>
              <a:gd name="adj1" fmla="val 34529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Minus 36"/>
          <p:cNvSpPr/>
          <p:nvPr/>
        </p:nvSpPr>
        <p:spPr>
          <a:xfrm>
            <a:off x="2590800" y="4876800"/>
            <a:ext cx="990600" cy="304800"/>
          </a:xfrm>
          <a:prstGeom prst="mathMinus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Minus 41"/>
          <p:cNvSpPr/>
          <p:nvPr/>
        </p:nvSpPr>
        <p:spPr>
          <a:xfrm rot="16200000">
            <a:off x="2876550" y="5048251"/>
            <a:ext cx="419100" cy="381000"/>
          </a:xfrm>
          <a:prstGeom prst="mathMinus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Bent Arrow 43"/>
          <p:cNvSpPr/>
          <p:nvPr/>
        </p:nvSpPr>
        <p:spPr>
          <a:xfrm>
            <a:off x="838200" y="2209800"/>
            <a:ext cx="609600" cy="2438400"/>
          </a:xfrm>
          <a:prstGeom prst="bentArrow">
            <a:avLst>
              <a:gd name="adj1" fmla="val 25000"/>
              <a:gd name="adj2" fmla="val 26835"/>
              <a:gd name="adj3" fmla="val 25000"/>
              <a:gd name="adj4" fmla="val 4375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Bent Arrow 44"/>
          <p:cNvSpPr/>
          <p:nvPr/>
        </p:nvSpPr>
        <p:spPr>
          <a:xfrm rot="16200000">
            <a:off x="609600" y="4800600"/>
            <a:ext cx="914400" cy="609600"/>
          </a:xfrm>
          <a:prstGeom prst="ben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Flowchart: Connector 46"/>
          <p:cNvSpPr/>
          <p:nvPr/>
        </p:nvSpPr>
        <p:spPr>
          <a:xfrm>
            <a:off x="3581400" y="3048000"/>
            <a:ext cx="304800" cy="3048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42"/>
          <p:cNvGrpSpPr/>
          <p:nvPr/>
        </p:nvGrpSpPr>
        <p:grpSpPr>
          <a:xfrm>
            <a:off x="3124200" y="3064668"/>
            <a:ext cx="1021265" cy="728663"/>
            <a:chOff x="3060198" y="2852737"/>
            <a:chExt cx="1021265" cy="72866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852737"/>
              <a:ext cx="728663" cy="728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Minus 15"/>
            <p:cNvSpPr/>
            <p:nvPr/>
          </p:nvSpPr>
          <p:spPr>
            <a:xfrm>
              <a:off x="3060198" y="3124200"/>
              <a:ext cx="368802" cy="247522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 flipV="1">
              <a:off x="3733800" y="3048000"/>
              <a:ext cx="0" cy="304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ectangle 68"/>
          <p:cNvSpPr/>
          <p:nvPr/>
        </p:nvSpPr>
        <p:spPr>
          <a:xfrm>
            <a:off x="1447800" y="1905000"/>
            <a:ext cx="12954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1524000" y="1981200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Pulsing</a:t>
            </a:r>
          </a:p>
          <a:p>
            <a:r>
              <a:rPr lang="en-US" dirty="0" smtClean="0"/>
              <a:t>PUMP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178944" y="342900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72" name="TextBox 71"/>
          <p:cNvSpPr txBox="1"/>
          <p:nvPr/>
        </p:nvSpPr>
        <p:spPr>
          <a:xfrm>
            <a:off x="5410200" y="243840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</a:t>
            </a:r>
            <a:endParaRPr lang="en-US" sz="2800" dirty="0"/>
          </a:p>
        </p:txBody>
      </p:sp>
      <p:grpSp>
        <p:nvGrpSpPr>
          <p:cNvPr id="3" name="Group 45"/>
          <p:cNvGrpSpPr/>
          <p:nvPr/>
        </p:nvGrpSpPr>
        <p:grpSpPr>
          <a:xfrm rot="16200000">
            <a:off x="4959099" y="1441701"/>
            <a:ext cx="1021265" cy="728663"/>
            <a:chOff x="3060198" y="2776537"/>
            <a:chExt cx="1021265" cy="728663"/>
          </a:xfrm>
        </p:grpSpPr>
        <p:pic>
          <p:nvPicPr>
            <p:cNvPr id="4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776537"/>
              <a:ext cx="728663" cy="728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" name="Minus 48"/>
            <p:cNvSpPr/>
            <p:nvPr/>
          </p:nvSpPr>
          <p:spPr>
            <a:xfrm>
              <a:off x="3060198" y="3124200"/>
              <a:ext cx="368802" cy="247522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V="1">
              <a:off x="3733800" y="2852737"/>
              <a:ext cx="0" cy="304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53"/>
          <p:cNvGrpSpPr/>
          <p:nvPr/>
        </p:nvGrpSpPr>
        <p:grpSpPr>
          <a:xfrm>
            <a:off x="5905502" y="1905000"/>
            <a:ext cx="1790700" cy="990600"/>
            <a:chOff x="6248403" y="1905000"/>
            <a:chExt cx="1790700" cy="990600"/>
          </a:xfrm>
        </p:grpSpPr>
        <p:grpSp>
          <p:nvGrpSpPr>
            <p:cNvPr id="5" name="Group 51"/>
            <p:cNvGrpSpPr/>
            <p:nvPr/>
          </p:nvGrpSpPr>
          <p:grpSpPr>
            <a:xfrm rot="16200000">
              <a:off x="6648453" y="1504950"/>
              <a:ext cx="990600" cy="1790700"/>
              <a:chOff x="4572002" y="3657601"/>
              <a:chExt cx="990600" cy="1790700"/>
            </a:xfrm>
          </p:grpSpPr>
          <p:sp>
            <p:nvSpPr>
              <p:cNvPr id="27" name="Minus 26"/>
              <p:cNvSpPr/>
              <p:nvPr/>
            </p:nvSpPr>
            <p:spPr>
              <a:xfrm rot="5400000">
                <a:off x="4114802" y="4267200"/>
                <a:ext cx="1447800" cy="228601"/>
              </a:xfrm>
              <a:prstGeom prst="mathMinus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Minus 27"/>
              <p:cNvSpPr/>
              <p:nvPr/>
            </p:nvSpPr>
            <p:spPr>
              <a:xfrm rot="5400000">
                <a:off x="4381500" y="4305301"/>
                <a:ext cx="1447800" cy="152401"/>
              </a:xfrm>
              <a:prstGeom prst="mathMinus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Minus 28"/>
              <p:cNvSpPr/>
              <p:nvPr/>
            </p:nvSpPr>
            <p:spPr>
              <a:xfrm rot="5400000">
                <a:off x="4648201" y="4267200"/>
                <a:ext cx="1447800" cy="228601"/>
              </a:xfrm>
              <a:prstGeom prst="mathMinus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Minus 38"/>
              <p:cNvSpPr/>
              <p:nvPr/>
            </p:nvSpPr>
            <p:spPr>
              <a:xfrm>
                <a:off x="4572002" y="4762499"/>
                <a:ext cx="990600" cy="457200"/>
              </a:xfrm>
              <a:prstGeom prst="mathMinus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Minus 39"/>
              <p:cNvSpPr/>
              <p:nvPr/>
            </p:nvSpPr>
            <p:spPr>
              <a:xfrm rot="16200000">
                <a:off x="5010150" y="5048251"/>
                <a:ext cx="419100" cy="381000"/>
              </a:xfrm>
              <a:prstGeom prst="mathMinus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Minus 52"/>
            <p:cNvSpPr/>
            <p:nvPr/>
          </p:nvSpPr>
          <p:spPr>
            <a:xfrm rot="16200000">
              <a:off x="6019800" y="2247901"/>
              <a:ext cx="9144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Minus 57"/>
          <p:cNvSpPr/>
          <p:nvPr/>
        </p:nvSpPr>
        <p:spPr>
          <a:xfrm rot="5400000">
            <a:off x="1828800" y="2971800"/>
            <a:ext cx="2514600" cy="3810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Minus 58"/>
          <p:cNvSpPr/>
          <p:nvPr/>
        </p:nvSpPr>
        <p:spPr>
          <a:xfrm rot="5400000">
            <a:off x="6667500" y="1409700"/>
            <a:ext cx="2057400" cy="457200"/>
          </a:xfrm>
          <a:prstGeom prst="mathMinus">
            <a:avLst>
              <a:gd name="adj1" fmla="val 34529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Bent Arrow 59"/>
          <p:cNvSpPr/>
          <p:nvPr/>
        </p:nvSpPr>
        <p:spPr>
          <a:xfrm rot="10800000" flipV="1">
            <a:off x="6858000" y="304800"/>
            <a:ext cx="914400" cy="685800"/>
          </a:xfrm>
          <a:prstGeom prst="ben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Bent Arrow 60"/>
          <p:cNvSpPr/>
          <p:nvPr/>
        </p:nvSpPr>
        <p:spPr>
          <a:xfrm rot="16200000" flipH="1">
            <a:off x="3581400" y="-2209800"/>
            <a:ext cx="685800" cy="5867400"/>
          </a:xfrm>
          <a:prstGeom prst="bentArrow">
            <a:avLst>
              <a:gd name="adj1" fmla="val 25000"/>
              <a:gd name="adj2" fmla="val 26835"/>
              <a:gd name="adj3" fmla="val 25000"/>
              <a:gd name="adj4" fmla="val 4375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Minus 61"/>
          <p:cNvSpPr/>
          <p:nvPr/>
        </p:nvSpPr>
        <p:spPr>
          <a:xfrm rot="5400000">
            <a:off x="304800" y="1447800"/>
            <a:ext cx="1676400" cy="457200"/>
          </a:xfrm>
          <a:prstGeom prst="mathMinus">
            <a:avLst>
              <a:gd name="adj1" fmla="val 34529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Arrow 64"/>
          <p:cNvSpPr/>
          <p:nvPr/>
        </p:nvSpPr>
        <p:spPr>
          <a:xfrm>
            <a:off x="2286000" y="2209800"/>
            <a:ext cx="381000" cy="1981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Minus 42"/>
          <p:cNvSpPr/>
          <p:nvPr/>
        </p:nvSpPr>
        <p:spPr>
          <a:xfrm rot="5400000">
            <a:off x="2324100" y="4152900"/>
            <a:ext cx="1447800" cy="6096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Minus 45"/>
          <p:cNvSpPr/>
          <p:nvPr/>
        </p:nvSpPr>
        <p:spPr>
          <a:xfrm rot="5400000">
            <a:off x="2019300" y="4152900"/>
            <a:ext cx="1447800" cy="609600"/>
          </a:xfrm>
          <a:prstGeom prst="mathMinus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6781800" y="2895600"/>
            <a:ext cx="533400" cy="1447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3581400" y="4495800"/>
            <a:ext cx="990600" cy="609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876800" y="5105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Dilated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7010400" y="4419600"/>
            <a:ext cx="1320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Constriction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609600" y="304800"/>
            <a:ext cx="7315200" cy="5410200"/>
            <a:chOff x="609600" y="304800"/>
            <a:chExt cx="7315200" cy="5410200"/>
          </a:xfrm>
        </p:grpSpPr>
        <p:sp>
          <p:nvSpPr>
            <p:cNvPr id="17" name="Minus 16"/>
            <p:cNvSpPr/>
            <p:nvPr/>
          </p:nvSpPr>
          <p:spPr>
            <a:xfrm>
              <a:off x="2514600" y="2057400"/>
              <a:ext cx="4114800" cy="5334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Minus 17"/>
            <p:cNvSpPr/>
            <p:nvPr/>
          </p:nvSpPr>
          <p:spPr>
            <a:xfrm>
              <a:off x="2667000" y="2057400"/>
              <a:ext cx="457200" cy="4953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Minus 20"/>
            <p:cNvSpPr/>
            <p:nvPr/>
          </p:nvSpPr>
          <p:spPr>
            <a:xfrm>
              <a:off x="2590800" y="3810000"/>
              <a:ext cx="9144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Minus 35"/>
            <p:cNvSpPr/>
            <p:nvPr/>
          </p:nvSpPr>
          <p:spPr>
            <a:xfrm>
              <a:off x="609600" y="5257800"/>
              <a:ext cx="2895600" cy="457200"/>
            </a:xfrm>
            <a:prstGeom prst="mathMinus">
              <a:avLst>
                <a:gd name="adj1" fmla="val 34529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Minus 36"/>
            <p:cNvSpPr/>
            <p:nvPr/>
          </p:nvSpPr>
          <p:spPr>
            <a:xfrm>
              <a:off x="2590800" y="4876800"/>
              <a:ext cx="990600" cy="3048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Minus 41"/>
            <p:cNvSpPr/>
            <p:nvPr/>
          </p:nvSpPr>
          <p:spPr>
            <a:xfrm rot="16200000">
              <a:off x="2876550" y="5048251"/>
              <a:ext cx="419100" cy="381000"/>
            </a:xfrm>
            <a:prstGeom prst="mathMinu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Bent Arrow 43"/>
            <p:cNvSpPr/>
            <p:nvPr/>
          </p:nvSpPr>
          <p:spPr>
            <a:xfrm>
              <a:off x="838200" y="2209800"/>
              <a:ext cx="609600" cy="2438400"/>
            </a:xfrm>
            <a:prstGeom prst="bentArrow">
              <a:avLst>
                <a:gd name="adj1" fmla="val 25000"/>
                <a:gd name="adj2" fmla="val 26835"/>
                <a:gd name="adj3" fmla="val 25000"/>
                <a:gd name="adj4" fmla="val 43750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Bent Arrow 44"/>
            <p:cNvSpPr/>
            <p:nvPr/>
          </p:nvSpPr>
          <p:spPr>
            <a:xfrm rot="16200000">
              <a:off x="609600" y="4800600"/>
              <a:ext cx="914400" cy="609600"/>
            </a:xfrm>
            <a:prstGeom prst="bentArrow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Flowchart: Connector 46"/>
            <p:cNvSpPr/>
            <p:nvPr/>
          </p:nvSpPr>
          <p:spPr>
            <a:xfrm>
              <a:off x="3581400" y="3048000"/>
              <a:ext cx="3048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42"/>
            <p:cNvGrpSpPr/>
            <p:nvPr/>
          </p:nvGrpSpPr>
          <p:grpSpPr>
            <a:xfrm>
              <a:off x="3124200" y="3064668"/>
              <a:ext cx="1021265" cy="728663"/>
              <a:chOff x="3060198" y="2852737"/>
              <a:chExt cx="1021265" cy="728663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352800" y="2852737"/>
                <a:ext cx="728663" cy="728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Minus 15"/>
              <p:cNvSpPr/>
              <p:nvPr/>
            </p:nvSpPr>
            <p:spPr>
              <a:xfrm>
                <a:off x="3060198" y="3124200"/>
                <a:ext cx="368802" cy="247522"/>
              </a:xfrm>
              <a:prstGeom prst="mathMinus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7" name="Straight Arrow Connector 66"/>
              <p:cNvCxnSpPr/>
              <p:nvPr/>
            </p:nvCxnSpPr>
            <p:spPr>
              <a:xfrm flipV="1">
                <a:off x="3733800" y="3048000"/>
                <a:ext cx="0" cy="3048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Rectangle 68"/>
            <p:cNvSpPr/>
            <p:nvPr/>
          </p:nvSpPr>
          <p:spPr>
            <a:xfrm>
              <a:off x="1447800" y="1905000"/>
              <a:ext cx="12954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524000" y="1981200"/>
              <a:ext cx="8515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Pulsing</a:t>
              </a:r>
            </a:p>
            <a:p>
              <a:r>
                <a:rPr lang="en-US" dirty="0" smtClean="0"/>
                <a:t>PUMP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178944" y="3429000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A</a:t>
              </a:r>
              <a:endParaRPr lang="en-US" sz="28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410200" y="2438400"/>
              <a:ext cx="3802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B</a:t>
              </a:r>
              <a:endParaRPr lang="en-US" sz="2800" dirty="0"/>
            </a:p>
          </p:txBody>
        </p:sp>
        <p:grpSp>
          <p:nvGrpSpPr>
            <p:cNvPr id="3" name="Group 45"/>
            <p:cNvGrpSpPr/>
            <p:nvPr/>
          </p:nvGrpSpPr>
          <p:grpSpPr>
            <a:xfrm rot="16200000">
              <a:off x="4959099" y="1441701"/>
              <a:ext cx="1021265" cy="728663"/>
              <a:chOff x="3060198" y="2776537"/>
              <a:chExt cx="1021265" cy="728663"/>
            </a:xfrm>
          </p:grpSpPr>
          <p:pic>
            <p:nvPicPr>
              <p:cNvPr id="48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352800" y="2776537"/>
                <a:ext cx="728663" cy="728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" name="Minus 48"/>
              <p:cNvSpPr/>
              <p:nvPr/>
            </p:nvSpPr>
            <p:spPr>
              <a:xfrm>
                <a:off x="3060198" y="3124200"/>
                <a:ext cx="368802" cy="247522"/>
              </a:xfrm>
              <a:prstGeom prst="mathMinus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 flipV="1">
                <a:off x="3733800" y="2852737"/>
                <a:ext cx="0" cy="3048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53"/>
            <p:cNvGrpSpPr/>
            <p:nvPr/>
          </p:nvGrpSpPr>
          <p:grpSpPr>
            <a:xfrm>
              <a:off x="6019799" y="1905001"/>
              <a:ext cx="1676404" cy="990600"/>
              <a:chOff x="6362700" y="1905001"/>
              <a:chExt cx="1676404" cy="990600"/>
            </a:xfrm>
          </p:grpSpPr>
          <p:grpSp>
            <p:nvGrpSpPr>
              <p:cNvPr id="5" name="Group 51"/>
              <p:cNvGrpSpPr/>
              <p:nvPr/>
            </p:nvGrpSpPr>
            <p:grpSpPr>
              <a:xfrm rot="16200000">
                <a:off x="7200903" y="2057400"/>
                <a:ext cx="990600" cy="685802"/>
                <a:chOff x="4572002" y="4762499"/>
                <a:chExt cx="990600" cy="685802"/>
              </a:xfrm>
            </p:grpSpPr>
            <p:sp>
              <p:nvSpPr>
                <p:cNvPr id="39" name="Minus 38"/>
                <p:cNvSpPr/>
                <p:nvPr/>
              </p:nvSpPr>
              <p:spPr>
                <a:xfrm>
                  <a:off x="4572002" y="4762499"/>
                  <a:ext cx="990600" cy="457200"/>
                </a:xfrm>
                <a:prstGeom prst="mathMinus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Minus 39"/>
                <p:cNvSpPr/>
                <p:nvPr/>
              </p:nvSpPr>
              <p:spPr>
                <a:xfrm rot="16200000">
                  <a:off x="5010150" y="5048251"/>
                  <a:ext cx="419100" cy="381000"/>
                </a:xfrm>
                <a:prstGeom prst="mathMinus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" name="Minus 52"/>
              <p:cNvSpPr/>
              <p:nvPr/>
            </p:nvSpPr>
            <p:spPr>
              <a:xfrm rot="16200000">
                <a:off x="6019800" y="2247901"/>
                <a:ext cx="914400" cy="228600"/>
              </a:xfrm>
              <a:prstGeom prst="mathMinus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8" name="Minus 57"/>
            <p:cNvSpPr/>
            <p:nvPr/>
          </p:nvSpPr>
          <p:spPr>
            <a:xfrm rot="5400000">
              <a:off x="2514600" y="3352800"/>
              <a:ext cx="1143000" cy="3810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Minus 58"/>
            <p:cNvSpPr/>
            <p:nvPr/>
          </p:nvSpPr>
          <p:spPr>
            <a:xfrm rot="5400000">
              <a:off x="6667500" y="1409700"/>
              <a:ext cx="2057400" cy="457200"/>
            </a:xfrm>
            <a:prstGeom prst="mathMinus">
              <a:avLst>
                <a:gd name="adj1" fmla="val 34529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Bent Arrow 59"/>
            <p:cNvSpPr/>
            <p:nvPr/>
          </p:nvSpPr>
          <p:spPr>
            <a:xfrm rot="10800000" flipV="1">
              <a:off x="6858000" y="304800"/>
              <a:ext cx="914400" cy="685800"/>
            </a:xfrm>
            <a:prstGeom prst="bentArrow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Bent Arrow 60"/>
            <p:cNvSpPr/>
            <p:nvPr/>
          </p:nvSpPr>
          <p:spPr>
            <a:xfrm rot="16200000" flipH="1">
              <a:off x="3581400" y="-2209800"/>
              <a:ext cx="685800" cy="5867400"/>
            </a:xfrm>
            <a:prstGeom prst="bentArrow">
              <a:avLst>
                <a:gd name="adj1" fmla="val 25000"/>
                <a:gd name="adj2" fmla="val 26835"/>
                <a:gd name="adj3" fmla="val 25000"/>
                <a:gd name="adj4" fmla="val 43750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Minus 61"/>
            <p:cNvSpPr/>
            <p:nvPr/>
          </p:nvSpPr>
          <p:spPr>
            <a:xfrm rot="5400000">
              <a:off x="304800" y="1447800"/>
              <a:ext cx="1676400" cy="457200"/>
            </a:xfrm>
            <a:prstGeom prst="mathMinus">
              <a:avLst>
                <a:gd name="adj1" fmla="val 34529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ight Arrow 64"/>
            <p:cNvSpPr/>
            <p:nvPr/>
          </p:nvSpPr>
          <p:spPr>
            <a:xfrm>
              <a:off x="2286000" y="2209800"/>
              <a:ext cx="381000" cy="198119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Minus 45"/>
            <p:cNvSpPr/>
            <p:nvPr/>
          </p:nvSpPr>
          <p:spPr>
            <a:xfrm rot="5400000">
              <a:off x="2095500" y="4229100"/>
              <a:ext cx="1447800" cy="4572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 flipH="1" flipV="1">
              <a:off x="3276600" y="2705100"/>
              <a:ext cx="1905000" cy="7239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5257800" y="3244334"/>
              <a:ext cx="13202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Constriction</a:t>
              </a:r>
            </a:p>
            <a:p>
              <a:r>
                <a:rPr lang="en-US" dirty="0" smtClean="0"/>
                <a:t>Or blockage</a:t>
              </a:r>
              <a:endParaRPr lang="en-US" dirty="0"/>
            </a:p>
          </p:txBody>
        </p:sp>
        <p:sp>
          <p:nvSpPr>
            <p:cNvPr id="51" name="Minus 50"/>
            <p:cNvSpPr/>
            <p:nvPr/>
          </p:nvSpPr>
          <p:spPr>
            <a:xfrm rot="5400000">
              <a:off x="2400300" y="4229100"/>
              <a:ext cx="1447800" cy="4572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Minus 53"/>
            <p:cNvSpPr/>
            <p:nvPr/>
          </p:nvSpPr>
          <p:spPr>
            <a:xfrm rot="5400000">
              <a:off x="2628900" y="4229100"/>
              <a:ext cx="1447800" cy="4572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Minus 55"/>
            <p:cNvSpPr/>
            <p:nvPr/>
          </p:nvSpPr>
          <p:spPr>
            <a:xfrm>
              <a:off x="5943600" y="2362200"/>
              <a:ext cx="1447800" cy="4572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Minus 62"/>
            <p:cNvSpPr/>
            <p:nvPr/>
          </p:nvSpPr>
          <p:spPr>
            <a:xfrm>
              <a:off x="5943600" y="2133600"/>
              <a:ext cx="1447800" cy="4572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Minus 63"/>
            <p:cNvSpPr/>
            <p:nvPr/>
          </p:nvSpPr>
          <p:spPr>
            <a:xfrm>
              <a:off x="5943600" y="1828800"/>
              <a:ext cx="1447800" cy="4572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Minus 67"/>
            <p:cNvSpPr/>
            <p:nvPr/>
          </p:nvSpPr>
          <p:spPr>
            <a:xfrm rot="5400000">
              <a:off x="2514600" y="2667000"/>
              <a:ext cx="1143000" cy="228600"/>
            </a:xfrm>
            <a:prstGeom prst="mathMinus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198</Words>
  <Application>Microsoft Office PowerPoint</Application>
  <PresentationFormat>On-screen Show (4:3)</PresentationFormat>
  <Paragraphs>61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signage</dc:creator>
  <cp:lastModifiedBy> </cp:lastModifiedBy>
  <cp:revision>85</cp:revision>
  <dcterms:created xsi:type="dcterms:W3CDTF">2011-10-26T20:08:59Z</dcterms:created>
  <dcterms:modified xsi:type="dcterms:W3CDTF">2012-06-16T23:39:14Z</dcterms:modified>
</cp:coreProperties>
</file>