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264" r:id="rId2"/>
    <p:sldId id="260" r:id="rId3"/>
    <p:sldId id="259" r:id="rId4"/>
    <p:sldId id="262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624"/>
  </p:normalViewPr>
  <p:slideViewPr>
    <p:cSldViewPr snapToGrid="0" snapToObjects="1">
      <p:cViewPr varScale="1">
        <p:scale>
          <a:sx n="84" d="100"/>
          <a:sy n="84" d="100"/>
        </p:scale>
        <p:origin x="846" y="96"/>
      </p:cViewPr>
      <p:guideLst/>
    </p:cSldViewPr>
  </p:slideViewPr>
  <p:outlineViewPr>
    <p:cViewPr>
      <p:scale>
        <a:sx n="33" d="100"/>
        <a:sy n="33" d="100"/>
      </p:scale>
      <p:origin x="0" y="-15464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F1D205-BA67-F44E-9912-5A64EBBED340}" type="datetimeFigureOut">
              <a:rPr lang="en-US" smtClean="0"/>
              <a:t>7/25/2020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CDC25D-CBD3-6640-9A7A-E7295F0BAA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1506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CDC25D-CBD3-6640-9A7A-E7295F0BAAC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4850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CDC25D-CBD3-6640-9A7A-E7295F0BAAC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4432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8805E2-5BD6-FC42-B9F4-B62AF74AAD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8659711-DB83-DC45-9A11-35E04131ADA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2EDAC8-A52E-C744-9B53-80F0A2BEC2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E63EB-3E6D-D841-8F07-92CEB5E6ED7B}" type="datetimeFigureOut">
              <a:rPr lang="en-US" smtClean="0"/>
              <a:t>7/25/2020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20EEDF-3082-C548-9A8F-0439FBB247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6B5A6E-1F19-CD45-BDA7-527CEBCCC9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72764-8B9A-044D-AAE3-287D903968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2005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B75159-E86B-4F48-9A6E-CFB045A36F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D96CD44-3229-B34D-822B-DFE9F1913F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0EB117-9AD0-F14D-A760-44DE31BD6B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E63EB-3E6D-D841-8F07-92CEB5E6ED7B}" type="datetimeFigureOut">
              <a:rPr lang="en-US" smtClean="0"/>
              <a:t>7/25/2020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44E104-60CC-A940-8DE9-807AACF344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9D30EE-C79E-9A4A-A72F-8217CBD7DD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72764-8B9A-044D-AAE3-287D903968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9382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2FD2032-30CF-9341-9C88-A4EBCC0BDB7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D3A683F-FC73-9144-9263-44AEED0228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A25339-7CBA-3D4D-A90F-B7F0FB5B87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E63EB-3E6D-D841-8F07-92CEB5E6ED7B}" type="datetimeFigureOut">
              <a:rPr lang="en-US" smtClean="0"/>
              <a:t>7/25/2020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EB30DE-E3BC-6A4F-930D-ED36777CAF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18ADFF-97E6-2D49-9214-0AD910A794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72764-8B9A-044D-AAE3-287D903968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0695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791E15-CF1E-EA4A-AF44-B869D09133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3DC0AD-71A6-B04E-B7DA-6F5799814A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060077-E0A3-BD4E-B8C1-DBB5499E52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E63EB-3E6D-D841-8F07-92CEB5E6ED7B}" type="datetimeFigureOut">
              <a:rPr lang="en-US" smtClean="0"/>
              <a:t>7/25/2020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A16A9B-E125-9A4B-A5BE-685F61C090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4D07C5-FAFB-FA42-90C2-3CE9171946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72764-8B9A-044D-AAE3-287D903968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3387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31F242-27FA-2A47-9071-F2F60D9CFC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B00FD0-8F3A-1E41-BF76-43BC042A15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26314D-3BDF-884A-A309-6AC2711895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E63EB-3E6D-D841-8F07-92CEB5E6ED7B}" type="datetimeFigureOut">
              <a:rPr lang="en-US" smtClean="0"/>
              <a:t>7/25/2020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C299DF-A4FC-2941-8049-3F3D29F29B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09F98D-9498-D047-B3EA-A29833EB5E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72764-8B9A-044D-AAE3-287D903968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065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2E3827-F655-6A40-AB07-A7DCE75B6B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6BA2B6-E078-8042-A9E9-5CD41BDA328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272DA1B-DA44-A448-B1B5-656DE4CE65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56D6EB2-35F9-7346-93A9-58768CCCE7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E63EB-3E6D-D841-8F07-92CEB5E6ED7B}" type="datetimeFigureOut">
              <a:rPr lang="en-US" smtClean="0"/>
              <a:t>7/25/2020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CD54A2-61A7-4B46-A78E-E4ED2E765E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1E660AE-0C9B-FC43-A6AF-EE4C4ECF56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72764-8B9A-044D-AAE3-287D903968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5858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F08B9F-F7B3-DD4D-B696-F47419B6F5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D7D0CC-5351-F74C-BE82-059058FA50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6CB3C57-2E66-764E-8603-36B24CC611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FE5C20F-BAE9-1C47-8B94-A7ADE3741A4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B262F58-614F-4C4B-AE72-674F4BF9168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C29437D-6F4A-4244-B29E-4278F67A7B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E63EB-3E6D-D841-8F07-92CEB5E6ED7B}" type="datetimeFigureOut">
              <a:rPr lang="en-US" smtClean="0"/>
              <a:t>7/25/2020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35C8CD1-A5C2-6848-B4A4-EEFE8DB395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398B48C-088B-3A4C-A37C-557B69322C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72764-8B9A-044D-AAE3-287D903968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4959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4286E4-E159-6740-8A79-F610CCF148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193366C-5408-9B43-B07D-E74E00CAB6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E63EB-3E6D-D841-8F07-92CEB5E6ED7B}" type="datetimeFigureOut">
              <a:rPr lang="en-US" smtClean="0"/>
              <a:t>7/25/2020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4DA6380-5804-2C45-923D-1F5E86B79A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36ED857-5D8A-224A-9D90-8FBA9BBD16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72764-8B9A-044D-AAE3-287D903968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6595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63CE635-C739-8048-9781-A23D992B7C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E63EB-3E6D-D841-8F07-92CEB5E6ED7B}" type="datetimeFigureOut">
              <a:rPr lang="en-US" smtClean="0"/>
              <a:t>7/25/2020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92F0681-2F24-9747-BE4F-F0055DA203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A05525E-9B3B-3149-A273-91728393D5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72764-8B9A-044D-AAE3-287D903968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0730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5E6149-D20C-9C43-BDDF-6D1E6DD8F2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CF173A-C233-4D42-95C6-0E04D958F1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9C52DA0-CFFB-EE48-BCB6-68080E3D72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FDB9DFF-BEA1-7945-9BE4-0C2F65CEC3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E63EB-3E6D-D841-8F07-92CEB5E6ED7B}" type="datetimeFigureOut">
              <a:rPr lang="en-US" smtClean="0"/>
              <a:t>7/25/2020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2227AC2-CB42-CC47-ABC9-771BB5C1E8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23565B-C2EA-F949-B47D-5C29C9847A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72764-8B9A-044D-AAE3-287D903968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4135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ED354A-E9F0-1C4E-A807-120911A6E9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8AA9AEF-48F1-C447-8A1A-8CEBD0FA0E5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90EACC0-99E3-394A-B6B7-C65DF3AF10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5A0B67C-E1DB-B541-AAD2-E10796B20E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E63EB-3E6D-D841-8F07-92CEB5E6ED7B}" type="datetimeFigureOut">
              <a:rPr lang="en-US" smtClean="0"/>
              <a:t>7/25/2020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D4ED6C1-6438-AE46-9FE4-9F6E8827C8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496BFE-AE35-424D-AB38-EF1EF75C05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72764-8B9A-044D-AAE3-287D903968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943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6096C49-2FBF-1442-911D-0028C08D3D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0BD4102-A11C-EE4F-8FB4-8DBEF5D10C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E94340-CB41-2046-A07B-1FDD865EF5B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5E63EB-3E6D-D841-8F07-92CEB5E6ED7B}" type="datetimeFigureOut">
              <a:rPr lang="en-US" smtClean="0"/>
              <a:t>7/25/2020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E2CF01-CE9F-374F-88CD-8E6982BE2BE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D8487E-3E54-384C-8AB6-9B076264ED8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B72764-8B9A-044D-AAE3-287D903968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7690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my.nsta.org/ngss/DisplayStandard.aspx?view=pe&amp;id=140" TargetMode="External"/><Relationship Id="rId7" Type="http://schemas.openxmlformats.org/officeDocument/2006/relationships/hyperlink" Target="https://my.nsta.org/ngss/DisplayStandard.aspx?view=pe&amp;id=147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y.nsta.org/ngss/DisplayStandard.aspx?view=pe&amp;id=143" TargetMode="External"/><Relationship Id="rId5" Type="http://schemas.openxmlformats.org/officeDocument/2006/relationships/hyperlink" Target="https://my.nsta.org/ngss/DisplayStandard.aspx?view=pe&amp;id=142" TargetMode="External"/><Relationship Id="rId4" Type="http://schemas.openxmlformats.org/officeDocument/2006/relationships/hyperlink" Target="https://my.nsta.org/ngss/DisplayStandard.aspx?view=pe&amp;id=141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y.nsta.org/ngss/DisplayStandard.aspx?view=topic&amp;id=30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y.nsta.org/ngss/DisplayStandard.aspx?view=pe&amp;id=220" TargetMode="External"/><Relationship Id="rId2" Type="http://schemas.openxmlformats.org/officeDocument/2006/relationships/hyperlink" Target="https://my.nsta.org/ngss/DisplayStandard.aspx?view=topic&amp;id=30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y.nsta.org/ngss/DisplayStandard.aspx?view=pe&amp;id=222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5" name="Rectangle 134">
            <a:extLst>
              <a:ext uri="{FF2B5EF4-FFF2-40B4-BE49-F238E27FC236}">
                <a16:creationId xmlns:a16="http://schemas.microsoft.com/office/drawing/2014/main" id="{E91DC736-0EF8-4F87-9146-EBF1D2EE4D3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098" name="Picture 2" descr="Blow Fly Identification And Control Guide">
            <a:extLst>
              <a:ext uri="{FF2B5EF4-FFF2-40B4-BE49-F238E27FC236}">
                <a16:creationId xmlns:a16="http://schemas.microsoft.com/office/drawing/2014/main" id="{996D7BB9-2E27-924F-9375-513F4076429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57" t="6482" r="22879" b="2"/>
          <a:stretch/>
        </p:blipFill>
        <p:spPr bwMode="auto">
          <a:xfrm>
            <a:off x="3523488" y="10"/>
            <a:ext cx="8668512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7" name="Rectangle 136">
            <a:extLst>
              <a:ext uri="{FF2B5EF4-FFF2-40B4-BE49-F238E27FC236}">
                <a16:creationId xmlns:a16="http://schemas.microsoft.com/office/drawing/2014/main" id="{097CD68E-23E3-4007-8847-CD0944C4F7B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9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B598A67-D573-BA49-8BFB-77E7399AC8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981" y="1122363"/>
            <a:ext cx="4979390" cy="3204134"/>
          </a:xfrm>
        </p:spPr>
        <p:txBody>
          <a:bodyPr anchor="b">
            <a:normAutofit/>
          </a:bodyPr>
          <a:lstStyle/>
          <a:p>
            <a:pPr algn="l"/>
            <a:r>
              <a:rPr lang="en-US" sz="4800" dirty="0"/>
              <a:t>NGSS Connections to the Body Farm Module</a:t>
            </a:r>
          </a:p>
        </p:txBody>
      </p:sp>
      <p:sp>
        <p:nvSpPr>
          <p:cNvPr id="139" name="Rectangle 138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41" name="Rectangle 140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742769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A5D0DA-0946-C34B-A1E7-9B0E2C3897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1246708" cy="1325563"/>
          </a:xfrm>
        </p:spPr>
        <p:txBody>
          <a:bodyPr/>
          <a:lstStyle/>
          <a:p>
            <a:r>
              <a:rPr lang="en-US" dirty="0"/>
              <a:t>NGSS Connections to the Body Farm Module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1EC4EC-C7D1-A04D-AF4F-9786B1175C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21027"/>
            <a:ext cx="10515600" cy="5436973"/>
          </a:xfrm>
        </p:spPr>
        <p:txBody>
          <a:bodyPr>
            <a:normAutofit fontScale="625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sz="4500" dirty="0">
                <a:solidFill>
                  <a:schemeClr val="accent1"/>
                </a:solidFill>
              </a:rPr>
              <a:t>High School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3000" u="sng" dirty="0"/>
              <a:t>Main Connections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3000" dirty="0">
                <a:hlinkClick r:id="rId3"/>
              </a:rPr>
              <a:t>HS-LS2-1 </a:t>
            </a:r>
            <a:r>
              <a:rPr lang="en-US" sz="3000" dirty="0"/>
              <a:t>. Use mathematical and/or computational representations to support explanations of factors that affect carrying capacity of ecosystems at different scales.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3000" dirty="0">
                <a:hlinkClick r:id="rId4"/>
              </a:rPr>
              <a:t>HS-LS2-2</a:t>
            </a:r>
            <a:r>
              <a:rPr lang="en-US" sz="3000" dirty="0"/>
              <a:t>: Use mathematical representations to support and revise explanations based on evidence about factors affecting biodiversity and populations in ecosystems of different scales.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3000" dirty="0"/>
              <a:t>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3000" u="sng" dirty="0"/>
              <a:t>Supporting Connections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3000" dirty="0">
                <a:hlinkClick r:id="rId5"/>
              </a:rPr>
              <a:t>HS-LS2-3</a:t>
            </a:r>
            <a:r>
              <a:rPr lang="en-US" sz="3000" dirty="0"/>
              <a:t>: Construct and revise an explanation based on evidence for the cycling of matter and flow of energy in aerobic and anaerobic conditions.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3000" dirty="0">
                <a:hlinkClick r:id="rId6"/>
              </a:rPr>
              <a:t>HS-LS2-4</a:t>
            </a:r>
            <a:r>
              <a:rPr lang="en-US" sz="3000" dirty="0"/>
              <a:t>: Use mathematical representations to support claims for the cycling of matter and flow of energy among organisms in an ecosystem.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3000" dirty="0">
                <a:hlinkClick r:id="rId7"/>
              </a:rPr>
              <a:t>HS-LS2-8</a:t>
            </a:r>
            <a:r>
              <a:rPr lang="en-US" sz="3000" dirty="0"/>
              <a:t>: Evaluate the evidence for the role of group behavior on individual and species’ chances to survive and reproduce. </a:t>
            </a:r>
          </a:p>
        </p:txBody>
      </p:sp>
    </p:spTree>
    <p:extLst>
      <p:ext uri="{BB962C8B-B14F-4D97-AF65-F5344CB8AC3E}">
        <p14:creationId xmlns:p14="http://schemas.microsoft.com/office/powerpoint/2010/main" val="20984299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D12D4C-3B03-4740-A934-C0D200A2E9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42601"/>
            <a:ext cx="10515600" cy="1374987"/>
          </a:xfrm>
        </p:spPr>
        <p:txBody>
          <a:bodyPr/>
          <a:lstStyle/>
          <a:p>
            <a:r>
              <a:rPr lang="en-US" dirty="0"/>
              <a:t>NGSS Connections to Body Farm Module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11E69C-E892-4041-975C-0F5CE9B43A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7266" y="1717588"/>
            <a:ext cx="11121080" cy="494270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b="1" dirty="0">
                <a:solidFill>
                  <a:schemeClr val="accent1"/>
                </a:solidFill>
              </a:rPr>
              <a:t>Middle School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2400" u="sng" dirty="0"/>
              <a:t>Main Connections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2400" dirty="0">
                <a:solidFill>
                  <a:schemeClr val="accent1"/>
                </a:solidFill>
                <a:hlinkClick r:id="rId3"/>
              </a:rPr>
              <a:t>MS-LS2-1:</a:t>
            </a:r>
            <a:r>
              <a:rPr lang="en-US" sz="2400" dirty="0"/>
              <a:t> Analyze and interpret data to provide evidence for the effects of resource availability on organisms and populations of organisms in an ecosystem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2400" dirty="0">
                <a:solidFill>
                  <a:schemeClr val="accent1"/>
                </a:solidFill>
                <a:hlinkClick r:id="rId3"/>
              </a:rPr>
              <a:t>MS-LS2-4:</a:t>
            </a:r>
            <a:r>
              <a:rPr lang="en-US" sz="2400" dirty="0"/>
              <a:t> Construct an argument supported by empirical evidence that changes to physical or biological components of an ecosystem affect populations.</a:t>
            </a:r>
            <a:endParaRPr lang="en-US" sz="2400" u="sng" dirty="0"/>
          </a:p>
        </p:txBody>
      </p:sp>
    </p:spTree>
    <p:extLst>
      <p:ext uri="{BB962C8B-B14F-4D97-AF65-F5344CB8AC3E}">
        <p14:creationId xmlns:p14="http://schemas.microsoft.com/office/powerpoint/2010/main" val="25562826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99699E-C744-5447-A64F-0D0C7B608E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NGSS Connections to Body Farm Module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A4988D-B866-994F-8D5B-C3E87995F6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sz="4500" dirty="0">
                <a:solidFill>
                  <a:schemeClr val="accent1"/>
                </a:solidFill>
              </a:rPr>
              <a:t>Middle School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lnSpc>
                <a:spcPct val="120000"/>
              </a:lnSpc>
              <a:buNone/>
            </a:pPr>
            <a:r>
              <a:rPr lang="en-US" sz="3500" u="sng" dirty="0"/>
              <a:t>Supporting Connections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3200" dirty="0">
                <a:solidFill>
                  <a:schemeClr val="accent1"/>
                </a:solidFill>
                <a:hlinkClick r:id="rId2"/>
              </a:rPr>
              <a:t>MS-LS2-3:</a:t>
            </a:r>
            <a:r>
              <a:rPr lang="en-US" sz="3200" dirty="0">
                <a:solidFill>
                  <a:schemeClr val="accent1"/>
                </a:solidFill>
              </a:rPr>
              <a:t> </a:t>
            </a:r>
            <a:r>
              <a:rPr lang="en-US" sz="3200" dirty="0"/>
              <a:t>Develop a model to describe the cycling of matter and flow of energy among living and nonliving parts of an ecosystem.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3200" dirty="0">
                <a:solidFill>
                  <a:schemeClr val="accent1"/>
                </a:solidFill>
                <a:hlinkClick r:id="rId2"/>
              </a:rPr>
              <a:t>MS-LS2-4:</a:t>
            </a:r>
            <a:r>
              <a:rPr lang="en-US" sz="3200" dirty="0">
                <a:solidFill>
                  <a:schemeClr val="accent1"/>
                </a:solidFill>
              </a:rPr>
              <a:t> </a:t>
            </a:r>
            <a:r>
              <a:rPr lang="en-US" sz="3200" dirty="0"/>
              <a:t>Construct an argument supported by empirical evidence that changes to physical or biological components of an ecosystem affect populations.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3200" dirty="0">
                <a:hlinkClick r:id="rId3"/>
              </a:rPr>
              <a:t>MS-LS4-4</a:t>
            </a:r>
            <a:r>
              <a:rPr lang="en-US" sz="3200" dirty="0"/>
              <a:t>: Construct an explanation based on evidence that describes how genetic variations of traits in a population increase some individuals’ probability of surviving and reproducing in a specific environment.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3200" dirty="0">
                <a:hlinkClick r:id="rId4"/>
              </a:rPr>
              <a:t>MS-LS4-6</a:t>
            </a:r>
            <a:r>
              <a:rPr lang="en-US" sz="3200" dirty="0"/>
              <a:t>: Use mathematical representations to support explanations of how natural selection may lead to increases and decreases of specific traits in populations over time. </a:t>
            </a:r>
          </a:p>
        </p:txBody>
      </p:sp>
    </p:spTree>
    <p:extLst>
      <p:ext uri="{BB962C8B-B14F-4D97-AF65-F5344CB8AC3E}">
        <p14:creationId xmlns:p14="http://schemas.microsoft.com/office/powerpoint/2010/main" val="39830043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441</TotalTime>
  <Words>310</Words>
  <Application>Microsoft Office PowerPoint</Application>
  <PresentationFormat>Widescreen</PresentationFormat>
  <Paragraphs>26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NGSS Connections to the Body Farm Module</vt:lpstr>
      <vt:lpstr>NGSS Connections to the Body Farm Module</vt:lpstr>
      <vt:lpstr>NGSS Connections to Body Farm Module</vt:lpstr>
      <vt:lpstr>NGSS Connections to Body Farm Module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NGSS Connections to the Skeletal Muscle Module</dc:title>
  <dc:creator>rmkrall@gmail.com</dc:creator>
  <cp:lastModifiedBy>Cooper, Robin L.</cp:lastModifiedBy>
  <cp:revision>2</cp:revision>
  <dcterms:created xsi:type="dcterms:W3CDTF">2020-07-18T03:08:09Z</dcterms:created>
  <dcterms:modified xsi:type="dcterms:W3CDTF">2020-07-26T00:47:30Z</dcterms:modified>
</cp:coreProperties>
</file>