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58" r:id="rId5"/>
    <p:sldId id="274" r:id="rId6"/>
    <p:sldId id="259" r:id="rId7"/>
    <p:sldId id="275" r:id="rId8"/>
    <p:sldId id="260" r:id="rId9"/>
    <p:sldId id="276" r:id="rId10"/>
    <p:sldId id="277" r:id="rId11"/>
    <p:sldId id="278" r:id="rId12"/>
    <p:sldId id="279" r:id="rId13"/>
    <p:sldId id="261" r:id="rId14"/>
    <p:sldId id="262" r:id="rId15"/>
    <p:sldId id="280" r:id="rId16"/>
    <p:sldId id="263" r:id="rId17"/>
    <p:sldId id="264" r:id="rId18"/>
    <p:sldId id="26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9D37"/>
    <a:srgbClr val="F9E3A5"/>
    <a:srgbClr val="EEAF12"/>
    <a:srgbClr val="F1B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5" autoAdjust="0"/>
    <p:restoredTop sz="94660"/>
  </p:normalViewPr>
  <p:slideViewPr>
    <p:cSldViewPr snapToGrid="0">
      <p:cViewPr>
        <p:scale>
          <a:sx n="60" d="100"/>
          <a:sy n="60" d="100"/>
        </p:scale>
        <p:origin x="4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AA7A-2084-40CC-99F0-5DC2F68C37F5}" type="datetimeFigureOut">
              <a:rPr lang="en-US" smtClean="0"/>
              <a:t>12/23/2017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5F9DC-12B7-4997-A11A-57371719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10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AA7A-2084-40CC-99F0-5DC2F68C37F5}" type="datetimeFigureOut">
              <a:rPr lang="en-US" smtClean="0"/>
              <a:t>12/23/2017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5F9DC-12B7-4997-A11A-57371719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947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AA7A-2084-40CC-99F0-5DC2F68C37F5}" type="datetimeFigureOut">
              <a:rPr lang="en-US" smtClean="0"/>
              <a:t>12/23/2017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5F9DC-12B7-4997-A11A-57371719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192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AA7A-2084-40CC-99F0-5DC2F68C37F5}" type="datetimeFigureOut">
              <a:rPr lang="en-US" smtClean="0"/>
              <a:t>12/23/2017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5F9DC-12B7-4997-A11A-57371719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61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AA7A-2084-40CC-99F0-5DC2F68C37F5}" type="datetimeFigureOut">
              <a:rPr lang="en-US" smtClean="0"/>
              <a:t>12/23/2017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5F9DC-12B7-4997-A11A-57371719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83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AA7A-2084-40CC-99F0-5DC2F68C37F5}" type="datetimeFigureOut">
              <a:rPr lang="en-US" smtClean="0"/>
              <a:t>12/23/2017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5F9DC-12B7-4997-A11A-57371719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92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AA7A-2084-40CC-99F0-5DC2F68C37F5}" type="datetimeFigureOut">
              <a:rPr lang="en-US" smtClean="0"/>
              <a:t>12/23/2017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5F9DC-12B7-4997-A11A-57371719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184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AA7A-2084-40CC-99F0-5DC2F68C37F5}" type="datetimeFigureOut">
              <a:rPr lang="en-US" smtClean="0"/>
              <a:t>12/23/2017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5F9DC-12B7-4997-A11A-57371719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031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AA7A-2084-40CC-99F0-5DC2F68C37F5}" type="datetimeFigureOut">
              <a:rPr lang="en-US" smtClean="0"/>
              <a:t>12/23/2017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5F9DC-12B7-4997-A11A-57371719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146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AA7A-2084-40CC-99F0-5DC2F68C37F5}" type="datetimeFigureOut">
              <a:rPr lang="en-US" smtClean="0"/>
              <a:t>12/23/2017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5F9DC-12B7-4997-A11A-57371719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8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AA7A-2084-40CC-99F0-5DC2F68C37F5}" type="datetimeFigureOut">
              <a:rPr lang="en-US" smtClean="0"/>
              <a:t>12/23/2017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5F9DC-12B7-4997-A11A-57371719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53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AAA7A-2084-40CC-99F0-5DC2F68C37F5}" type="datetimeFigureOut">
              <a:rPr lang="en-US" smtClean="0"/>
              <a:t>12/23/2017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5F9DC-12B7-4997-A11A-57371719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34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2738976" y="1947183"/>
            <a:ext cx="708952" cy="3026035"/>
            <a:chOff x="5385924" y="1562172"/>
            <a:chExt cx="708952" cy="3026035"/>
          </a:xfrm>
        </p:grpSpPr>
        <p:sp>
          <p:nvSpPr>
            <p:cNvPr id="5" name="Flowchart: Direct Access Storage 4"/>
            <p:cNvSpPr/>
            <p:nvPr/>
          </p:nvSpPr>
          <p:spPr>
            <a:xfrm rot="5400000">
              <a:off x="4245891" y="2743666"/>
              <a:ext cx="2813887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 rot="5400000">
              <a:off x="5459401" y="1800057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6"/>
            <p:cNvCxnSpPr/>
            <p:nvPr/>
          </p:nvCxnSpPr>
          <p:spPr>
            <a:xfrm rot="16200000" flipH="1">
              <a:off x="5362405" y="1790700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lowchart: Direct Access Storage 12"/>
            <p:cNvSpPr/>
            <p:nvPr/>
          </p:nvSpPr>
          <p:spPr>
            <a:xfrm rot="6271058">
              <a:off x="5341915" y="4204338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" name="Flowchart: Direct Access Storage 12"/>
            <p:cNvSpPr/>
            <p:nvPr/>
          </p:nvSpPr>
          <p:spPr>
            <a:xfrm rot="4583470">
              <a:off x="5533903" y="4204379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16" name="Straight Connector 15"/>
            <p:cNvCxnSpPr>
              <a:endCxn id="13" idx="5"/>
            </p:cNvCxnSpPr>
            <p:nvPr/>
          </p:nvCxnSpPr>
          <p:spPr>
            <a:xfrm flipH="1">
              <a:off x="5593403" y="2081057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674283" y="2080996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Arc 20"/>
            <p:cNvSpPr/>
            <p:nvPr/>
          </p:nvSpPr>
          <p:spPr>
            <a:xfrm rot="17989235">
              <a:off x="5432815" y="182474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Arc 21"/>
            <p:cNvSpPr/>
            <p:nvPr/>
          </p:nvSpPr>
          <p:spPr>
            <a:xfrm rot="17989235">
              <a:off x="5444950" y="2123904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Arc 22"/>
            <p:cNvSpPr/>
            <p:nvPr/>
          </p:nvSpPr>
          <p:spPr>
            <a:xfrm rot="17989235">
              <a:off x="5457085" y="2400896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c 23"/>
            <p:cNvSpPr/>
            <p:nvPr/>
          </p:nvSpPr>
          <p:spPr>
            <a:xfrm rot="17989235">
              <a:off x="5444949" y="272677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/>
            <p:cNvSpPr/>
            <p:nvPr/>
          </p:nvSpPr>
          <p:spPr>
            <a:xfrm rot="17989235">
              <a:off x="5432812" y="3063002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c 25"/>
            <p:cNvSpPr/>
            <p:nvPr/>
          </p:nvSpPr>
          <p:spPr>
            <a:xfrm rot="17989235">
              <a:off x="5457084" y="33353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Arc 26"/>
            <p:cNvSpPr/>
            <p:nvPr/>
          </p:nvSpPr>
          <p:spPr>
            <a:xfrm rot="17989235">
              <a:off x="5432811" y="368843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Arc 27"/>
            <p:cNvSpPr/>
            <p:nvPr/>
          </p:nvSpPr>
          <p:spPr>
            <a:xfrm rot="17989235">
              <a:off x="5444948" y="39504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231942" y="711440"/>
            <a:ext cx="14745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Anterior</a:t>
            </a:r>
          </a:p>
          <a:p>
            <a:pPr algn="ctr"/>
            <a:r>
              <a:rPr lang="en-US" dirty="0" smtClean="0"/>
              <a:t>(head)</a:t>
            </a:r>
          </a:p>
          <a:p>
            <a:pPr algn="ctr"/>
            <a:r>
              <a:rPr lang="en-US" dirty="0"/>
              <a:t>w</a:t>
            </a:r>
            <a:r>
              <a:rPr lang="en-US" dirty="0" smtClean="0"/>
              <a:t>ith black</a:t>
            </a:r>
          </a:p>
          <a:p>
            <a:pPr algn="ctr"/>
            <a:r>
              <a:rPr lang="en-US" dirty="0" smtClean="0"/>
              <a:t> mouth hooks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275525" y="4880190"/>
            <a:ext cx="14607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Posterior</a:t>
            </a:r>
          </a:p>
          <a:p>
            <a:pPr algn="ctr"/>
            <a:r>
              <a:rPr lang="en-US" dirty="0" smtClean="0"/>
              <a:t>(tail)</a:t>
            </a:r>
          </a:p>
          <a:p>
            <a:pPr algn="ctr"/>
            <a:r>
              <a:rPr lang="en-US" dirty="0"/>
              <a:t>w</a:t>
            </a:r>
            <a:r>
              <a:rPr lang="en-US" dirty="0" smtClean="0"/>
              <a:t>ith spiracles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439653" y="2842883"/>
            <a:ext cx="28922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#1</a:t>
            </a:r>
          </a:p>
          <a:p>
            <a:pPr algn="ctr"/>
            <a:r>
              <a:rPr lang="en-US" dirty="0" smtClean="0"/>
              <a:t>Flaccid- totally relaxed larvae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72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4901143" y="2710530"/>
            <a:ext cx="25256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#10</a:t>
            </a:r>
          </a:p>
          <a:p>
            <a:pPr algn="ctr"/>
            <a:r>
              <a:rPr lang="en-US" dirty="0" smtClean="0"/>
              <a:t>Head wag back and forth</a:t>
            </a:r>
            <a:endParaRPr lang="en-US" dirty="0"/>
          </a:p>
        </p:txBody>
      </p:sp>
      <p:sp>
        <p:nvSpPr>
          <p:cNvPr id="60" name="Freeform 59"/>
          <p:cNvSpPr/>
          <p:nvPr/>
        </p:nvSpPr>
        <p:spPr>
          <a:xfrm rot="16200000" flipH="1">
            <a:off x="2450691" y="1332655"/>
            <a:ext cx="540596" cy="699187"/>
          </a:xfrm>
          <a:custGeom>
            <a:avLst/>
            <a:gdLst>
              <a:gd name="connsiteX0" fmla="*/ 204536 w 445168"/>
              <a:gd name="connsiteY0" fmla="*/ 699187 h 699187"/>
              <a:gd name="connsiteX1" fmla="*/ 144379 w 445168"/>
              <a:gd name="connsiteY1" fmla="*/ 675124 h 699187"/>
              <a:gd name="connsiteX2" fmla="*/ 108284 w 445168"/>
              <a:gd name="connsiteY2" fmla="*/ 663092 h 699187"/>
              <a:gd name="connsiteX3" fmla="*/ 96252 w 445168"/>
              <a:gd name="connsiteY3" fmla="*/ 626998 h 699187"/>
              <a:gd name="connsiteX4" fmla="*/ 24063 w 445168"/>
              <a:gd name="connsiteY4" fmla="*/ 578871 h 699187"/>
              <a:gd name="connsiteX5" fmla="*/ 12031 w 445168"/>
              <a:gd name="connsiteY5" fmla="*/ 518713 h 699187"/>
              <a:gd name="connsiteX6" fmla="*/ 0 w 445168"/>
              <a:gd name="connsiteY6" fmla="*/ 470587 h 699187"/>
              <a:gd name="connsiteX7" fmla="*/ 12031 w 445168"/>
              <a:gd name="connsiteY7" fmla="*/ 254019 h 699187"/>
              <a:gd name="connsiteX8" fmla="*/ 48126 w 445168"/>
              <a:gd name="connsiteY8" fmla="*/ 133703 h 699187"/>
              <a:gd name="connsiteX9" fmla="*/ 60157 w 445168"/>
              <a:gd name="connsiteY9" fmla="*/ 97608 h 699187"/>
              <a:gd name="connsiteX10" fmla="*/ 84221 w 445168"/>
              <a:gd name="connsiteY10" fmla="*/ 73545 h 699187"/>
              <a:gd name="connsiteX11" fmla="*/ 192505 w 445168"/>
              <a:gd name="connsiteY11" fmla="*/ 13387 h 699187"/>
              <a:gd name="connsiteX12" fmla="*/ 252663 w 445168"/>
              <a:gd name="connsiteY12" fmla="*/ 1356 h 699187"/>
              <a:gd name="connsiteX13" fmla="*/ 445168 w 445168"/>
              <a:gd name="connsiteY13" fmla="*/ 1356 h 699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5168" h="699187">
                <a:moveTo>
                  <a:pt x="204536" y="699187"/>
                </a:moveTo>
                <a:cubicBezTo>
                  <a:pt x="184484" y="691166"/>
                  <a:pt x="164601" y="682707"/>
                  <a:pt x="144379" y="675124"/>
                </a:cubicBezTo>
                <a:cubicBezTo>
                  <a:pt x="132504" y="670671"/>
                  <a:pt x="117252" y="672060"/>
                  <a:pt x="108284" y="663092"/>
                </a:cubicBezTo>
                <a:cubicBezTo>
                  <a:pt x="99316" y="654124"/>
                  <a:pt x="102777" y="637873"/>
                  <a:pt x="96252" y="626998"/>
                </a:cubicBezTo>
                <a:cubicBezTo>
                  <a:pt x="80503" y="600749"/>
                  <a:pt x="49139" y="591409"/>
                  <a:pt x="24063" y="578871"/>
                </a:cubicBezTo>
                <a:cubicBezTo>
                  <a:pt x="20052" y="558818"/>
                  <a:pt x="16467" y="538676"/>
                  <a:pt x="12031" y="518713"/>
                </a:cubicBezTo>
                <a:cubicBezTo>
                  <a:pt x="8444" y="502571"/>
                  <a:pt x="0" y="487123"/>
                  <a:pt x="0" y="470587"/>
                </a:cubicBezTo>
                <a:cubicBezTo>
                  <a:pt x="0" y="398286"/>
                  <a:pt x="5485" y="326023"/>
                  <a:pt x="12031" y="254019"/>
                </a:cubicBezTo>
                <a:cubicBezTo>
                  <a:pt x="14304" y="229018"/>
                  <a:pt x="43240" y="148362"/>
                  <a:pt x="48126" y="133703"/>
                </a:cubicBezTo>
                <a:cubicBezTo>
                  <a:pt x="52136" y="121671"/>
                  <a:pt x="51189" y="106576"/>
                  <a:pt x="60157" y="97608"/>
                </a:cubicBezTo>
                <a:cubicBezTo>
                  <a:pt x="68178" y="89587"/>
                  <a:pt x="75146" y="80351"/>
                  <a:pt x="84221" y="73545"/>
                </a:cubicBezTo>
                <a:cubicBezTo>
                  <a:pt x="129025" y="39943"/>
                  <a:pt x="145611" y="25110"/>
                  <a:pt x="192505" y="13387"/>
                </a:cubicBezTo>
                <a:cubicBezTo>
                  <a:pt x="212344" y="8427"/>
                  <a:pt x="232236" y="2329"/>
                  <a:pt x="252663" y="1356"/>
                </a:cubicBezTo>
                <a:cubicBezTo>
                  <a:pt x="316759" y="-1696"/>
                  <a:pt x="381000" y="1356"/>
                  <a:pt x="445168" y="1356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9" name="Group 68"/>
          <p:cNvGrpSpPr/>
          <p:nvPr/>
        </p:nvGrpSpPr>
        <p:grpSpPr>
          <a:xfrm>
            <a:off x="2789690" y="1953330"/>
            <a:ext cx="708952" cy="3026035"/>
            <a:chOff x="5385924" y="1562172"/>
            <a:chExt cx="708952" cy="3026035"/>
          </a:xfrm>
        </p:grpSpPr>
        <p:sp>
          <p:nvSpPr>
            <p:cNvPr id="70" name="Flowchart: Direct Access Storage 69"/>
            <p:cNvSpPr/>
            <p:nvPr/>
          </p:nvSpPr>
          <p:spPr>
            <a:xfrm rot="5400000">
              <a:off x="4245891" y="2743666"/>
              <a:ext cx="2813887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Connector 6"/>
            <p:cNvCxnSpPr/>
            <p:nvPr/>
          </p:nvCxnSpPr>
          <p:spPr>
            <a:xfrm rot="5400000">
              <a:off x="5459401" y="1800057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6"/>
            <p:cNvCxnSpPr/>
            <p:nvPr/>
          </p:nvCxnSpPr>
          <p:spPr>
            <a:xfrm rot="16200000" flipH="1">
              <a:off x="5362405" y="1790700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Flowchart: Direct Access Storage 12"/>
            <p:cNvSpPr/>
            <p:nvPr/>
          </p:nvSpPr>
          <p:spPr>
            <a:xfrm rot="6271058">
              <a:off x="5341915" y="4204338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4" name="Flowchart: Direct Access Storage 12"/>
            <p:cNvSpPr/>
            <p:nvPr/>
          </p:nvSpPr>
          <p:spPr>
            <a:xfrm rot="4583470">
              <a:off x="5533903" y="4204379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75" name="Straight Connector 74"/>
            <p:cNvCxnSpPr>
              <a:endCxn id="73" idx="5"/>
            </p:cNvCxnSpPr>
            <p:nvPr/>
          </p:nvCxnSpPr>
          <p:spPr>
            <a:xfrm flipH="1">
              <a:off x="5593403" y="2081057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5674283" y="2080996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Arc 76"/>
            <p:cNvSpPr/>
            <p:nvPr/>
          </p:nvSpPr>
          <p:spPr>
            <a:xfrm rot="17989235">
              <a:off x="5432815" y="182474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Arc 77"/>
            <p:cNvSpPr/>
            <p:nvPr/>
          </p:nvSpPr>
          <p:spPr>
            <a:xfrm rot="17989235">
              <a:off x="5444950" y="2123904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Arc 78"/>
            <p:cNvSpPr/>
            <p:nvPr/>
          </p:nvSpPr>
          <p:spPr>
            <a:xfrm rot="17989235">
              <a:off x="5457085" y="2400896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Arc 79"/>
            <p:cNvSpPr/>
            <p:nvPr/>
          </p:nvSpPr>
          <p:spPr>
            <a:xfrm rot="17989235">
              <a:off x="5444949" y="272677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Arc 80"/>
            <p:cNvSpPr/>
            <p:nvPr/>
          </p:nvSpPr>
          <p:spPr>
            <a:xfrm rot="17989235">
              <a:off x="5432812" y="3063002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Arc 81"/>
            <p:cNvSpPr/>
            <p:nvPr/>
          </p:nvSpPr>
          <p:spPr>
            <a:xfrm rot="17989235">
              <a:off x="5457084" y="33353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Arc 82"/>
            <p:cNvSpPr/>
            <p:nvPr/>
          </p:nvSpPr>
          <p:spPr>
            <a:xfrm rot="17989235">
              <a:off x="5432811" y="368843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Arc 83"/>
            <p:cNvSpPr/>
            <p:nvPr/>
          </p:nvSpPr>
          <p:spPr>
            <a:xfrm rot="17989235">
              <a:off x="5444948" y="39504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 rot="12908047">
            <a:off x="2085198" y="2175018"/>
            <a:ext cx="1476514" cy="735690"/>
            <a:chOff x="2542779" y="2839471"/>
            <a:chExt cx="1476514" cy="735690"/>
          </a:xfrm>
        </p:grpSpPr>
        <p:sp>
          <p:nvSpPr>
            <p:cNvPr id="36" name="Flowchart: Direct Access Storage 35"/>
            <p:cNvSpPr/>
            <p:nvPr/>
          </p:nvSpPr>
          <p:spPr>
            <a:xfrm rot="10800000">
              <a:off x="2800103" y="2907670"/>
              <a:ext cx="1219188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6"/>
            <p:cNvCxnSpPr/>
            <p:nvPr/>
          </p:nvCxnSpPr>
          <p:spPr>
            <a:xfrm rot="10800000">
              <a:off x="3500408" y="3177571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6"/>
            <p:cNvCxnSpPr/>
            <p:nvPr/>
          </p:nvCxnSpPr>
          <p:spPr>
            <a:xfrm flipH="1">
              <a:off x="3500336" y="3071218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3291953" flipH="1">
              <a:off x="2965587" y="2841621"/>
              <a:ext cx="448401" cy="444102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endCxn id="36" idx="4"/>
            </p:cNvCxnSpPr>
            <p:nvPr/>
          </p:nvCxnSpPr>
          <p:spPr>
            <a:xfrm rot="3291953" flipH="1">
              <a:off x="2921363" y="2899514"/>
              <a:ext cx="457847" cy="534208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Arc 60"/>
            <p:cNvSpPr/>
            <p:nvPr/>
          </p:nvSpPr>
          <p:spPr>
            <a:xfrm rot="1789235">
              <a:off x="3118928" y="2866213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Arc 61"/>
            <p:cNvSpPr/>
            <p:nvPr/>
          </p:nvSpPr>
          <p:spPr>
            <a:xfrm rot="1789235">
              <a:off x="2819771" y="2878348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Arc 62"/>
            <p:cNvSpPr/>
            <p:nvPr/>
          </p:nvSpPr>
          <p:spPr>
            <a:xfrm rot="1789235">
              <a:off x="2542779" y="2890483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 rot="19231598">
            <a:off x="2750716" y="2331770"/>
            <a:ext cx="1476514" cy="735690"/>
            <a:chOff x="2542779" y="2839471"/>
            <a:chExt cx="1476514" cy="735690"/>
          </a:xfrm>
        </p:grpSpPr>
        <p:sp>
          <p:nvSpPr>
            <p:cNvPr id="33" name="Flowchart: Direct Access Storage 32"/>
            <p:cNvSpPr/>
            <p:nvPr/>
          </p:nvSpPr>
          <p:spPr>
            <a:xfrm rot="10800000">
              <a:off x="2800103" y="2907670"/>
              <a:ext cx="1219188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6"/>
            <p:cNvCxnSpPr/>
            <p:nvPr/>
          </p:nvCxnSpPr>
          <p:spPr>
            <a:xfrm rot="10800000">
              <a:off x="3500408" y="3177571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6"/>
            <p:cNvCxnSpPr/>
            <p:nvPr/>
          </p:nvCxnSpPr>
          <p:spPr>
            <a:xfrm flipH="1">
              <a:off x="3500336" y="3071218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3291953" flipH="1">
              <a:off x="2965587" y="2841621"/>
              <a:ext cx="448401" cy="444102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endCxn id="33" idx="4"/>
            </p:cNvCxnSpPr>
            <p:nvPr/>
          </p:nvCxnSpPr>
          <p:spPr>
            <a:xfrm rot="3291953" flipH="1">
              <a:off x="2921363" y="2899514"/>
              <a:ext cx="457847" cy="534208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Arc 38"/>
            <p:cNvSpPr/>
            <p:nvPr/>
          </p:nvSpPr>
          <p:spPr>
            <a:xfrm rot="1789235">
              <a:off x="3118928" y="2866213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Arc 39"/>
            <p:cNvSpPr/>
            <p:nvPr/>
          </p:nvSpPr>
          <p:spPr>
            <a:xfrm rot="1789235">
              <a:off x="2819771" y="2878348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Arc 42"/>
            <p:cNvSpPr/>
            <p:nvPr/>
          </p:nvSpPr>
          <p:spPr>
            <a:xfrm rot="1789235">
              <a:off x="2542779" y="2890483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Freeform 43"/>
          <p:cNvSpPr/>
          <p:nvPr/>
        </p:nvSpPr>
        <p:spPr>
          <a:xfrm rot="15355062" flipH="1" flipV="1">
            <a:off x="3208574" y="1206571"/>
            <a:ext cx="545493" cy="778378"/>
          </a:xfrm>
          <a:custGeom>
            <a:avLst/>
            <a:gdLst>
              <a:gd name="connsiteX0" fmla="*/ 204536 w 445168"/>
              <a:gd name="connsiteY0" fmla="*/ 699187 h 699187"/>
              <a:gd name="connsiteX1" fmla="*/ 144379 w 445168"/>
              <a:gd name="connsiteY1" fmla="*/ 675124 h 699187"/>
              <a:gd name="connsiteX2" fmla="*/ 108284 w 445168"/>
              <a:gd name="connsiteY2" fmla="*/ 663092 h 699187"/>
              <a:gd name="connsiteX3" fmla="*/ 96252 w 445168"/>
              <a:gd name="connsiteY3" fmla="*/ 626998 h 699187"/>
              <a:gd name="connsiteX4" fmla="*/ 24063 w 445168"/>
              <a:gd name="connsiteY4" fmla="*/ 578871 h 699187"/>
              <a:gd name="connsiteX5" fmla="*/ 12031 w 445168"/>
              <a:gd name="connsiteY5" fmla="*/ 518713 h 699187"/>
              <a:gd name="connsiteX6" fmla="*/ 0 w 445168"/>
              <a:gd name="connsiteY6" fmla="*/ 470587 h 699187"/>
              <a:gd name="connsiteX7" fmla="*/ 12031 w 445168"/>
              <a:gd name="connsiteY7" fmla="*/ 254019 h 699187"/>
              <a:gd name="connsiteX8" fmla="*/ 48126 w 445168"/>
              <a:gd name="connsiteY8" fmla="*/ 133703 h 699187"/>
              <a:gd name="connsiteX9" fmla="*/ 60157 w 445168"/>
              <a:gd name="connsiteY9" fmla="*/ 97608 h 699187"/>
              <a:gd name="connsiteX10" fmla="*/ 84221 w 445168"/>
              <a:gd name="connsiteY10" fmla="*/ 73545 h 699187"/>
              <a:gd name="connsiteX11" fmla="*/ 192505 w 445168"/>
              <a:gd name="connsiteY11" fmla="*/ 13387 h 699187"/>
              <a:gd name="connsiteX12" fmla="*/ 252663 w 445168"/>
              <a:gd name="connsiteY12" fmla="*/ 1356 h 699187"/>
              <a:gd name="connsiteX13" fmla="*/ 445168 w 445168"/>
              <a:gd name="connsiteY13" fmla="*/ 1356 h 699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5168" h="699187">
                <a:moveTo>
                  <a:pt x="204536" y="699187"/>
                </a:moveTo>
                <a:cubicBezTo>
                  <a:pt x="184484" y="691166"/>
                  <a:pt x="164601" y="682707"/>
                  <a:pt x="144379" y="675124"/>
                </a:cubicBezTo>
                <a:cubicBezTo>
                  <a:pt x="132504" y="670671"/>
                  <a:pt x="117252" y="672060"/>
                  <a:pt x="108284" y="663092"/>
                </a:cubicBezTo>
                <a:cubicBezTo>
                  <a:pt x="99316" y="654124"/>
                  <a:pt x="102777" y="637873"/>
                  <a:pt x="96252" y="626998"/>
                </a:cubicBezTo>
                <a:cubicBezTo>
                  <a:pt x="80503" y="600749"/>
                  <a:pt x="49139" y="591409"/>
                  <a:pt x="24063" y="578871"/>
                </a:cubicBezTo>
                <a:cubicBezTo>
                  <a:pt x="20052" y="558818"/>
                  <a:pt x="16467" y="538676"/>
                  <a:pt x="12031" y="518713"/>
                </a:cubicBezTo>
                <a:cubicBezTo>
                  <a:pt x="8444" y="502571"/>
                  <a:pt x="0" y="487123"/>
                  <a:pt x="0" y="470587"/>
                </a:cubicBezTo>
                <a:cubicBezTo>
                  <a:pt x="0" y="398286"/>
                  <a:pt x="5485" y="326023"/>
                  <a:pt x="12031" y="254019"/>
                </a:cubicBezTo>
                <a:cubicBezTo>
                  <a:pt x="14304" y="229018"/>
                  <a:pt x="43240" y="148362"/>
                  <a:pt x="48126" y="133703"/>
                </a:cubicBezTo>
                <a:cubicBezTo>
                  <a:pt x="52136" y="121671"/>
                  <a:pt x="51189" y="106576"/>
                  <a:pt x="60157" y="97608"/>
                </a:cubicBezTo>
                <a:cubicBezTo>
                  <a:pt x="68178" y="89587"/>
                  <a:pt x="75146" y="80351"/>
                  <a:pt x="84221" y="73545"/>
                </a:cubicBezTo>
                <a:cubicBezTo>
                  <a:pt x="129025" y="39943"/>
                  <a:pt x="145611" y="25110"/>
                  <a:pt x="192505" y="13387"/>
                </a:cubicBezTo>
                <a:cubicBezTo>
                  <a:pt x="212344" y="8427"/>
                  <a:pt x="232236" y="2329"/>
                  <a:pt x="252663" y="1356"/>
                </a:cubicBezTo>
                <a:cubicBezTo>
                  <a:pt x="316759" y="-1696"/>
                  <a:pt x="381000" y="1356"/>
                  <a:pt x="445168" y="1356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83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4736268" y="2738457"/>
            <a:ext cx="9303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#11</a:t>
            </a:r>
          </a:p>
          <a:p>
            <a:pPr algn="ctr"/>
            <a:r>
              <a:rPr lang="en-US" dirty="0" smtClean="0"/>
              <a:t>Tail wag</a:t>
            </a:r>
            <a:endParaRPr lang="en-US" dirty="0"/>
          </a:p>
        </p:txBody>
      </p:sp>
      <p:sp>
        <p:nvSpPr>
          <p:cNvPr id="5" name="Flowchart: Direct Access Storage 4"/>
          <p:cNvSpPr/>
          <p:nvPr/>
        </p:nvSpPr>
        <p:spPr>
          <a:xfrm rot="5400000">
            <a:off x="2192881" y="2120258"/>
            <a:ext cx="2095776" cy="450900"/>
          </a:xfrm>
          <a:prstGeom prst="flowChartMagneticDrum">
            <a:avLst/>
          </a:prstGeom>
          <a:solidFill>
            <a:srgbClr val="F9E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3047334" y="1535703"/>
            <a:ext cx="518885" cy="43115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"/>
          <p:cNvCxnSpPr/>
          <p:nvPr/>
        </p:nvCxnSpPr>
        <p:spPr>
          <a:xfrm rot="16200000" flipH="1">
            <a:off x="2950339" y="1526346"/>
            <a:ext cx="518957" cy="61902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3131582" y="1816703"/>
            <a:ext cx="95303" cy="1564828"/>
          </a:xfrm>
          <a:prstGeom prst="line">
            <a:avLst/>
          </a:prstGeom>
          <a:ln w="28575">
            <a:solidFill>
              <a:srgbClr val="EEAF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H="1">
            <a:off x="2616276" y="2512373"/>
            <a:ext cx="1405002" cy="2102"/>
          </a:xfrm>
          <a:prstGeom prst="line">
            <a:avLst/>
          </a:prstGeom>
          <a:ln w="28575">
            <a:solidFill>
              <a:srgbClr val="EEAF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Arc 20"/>
          <p:cNvSpPr/>
          <p:nvPr/>
        </p:nvSpPr>
        <p:spPr>
          <a:xfrm rot="17989235">
            <a:off x="3020749" y="1560393"/>
            <a:ext cx="590903" cy="684678"/>
          </a:xfrm>
          <a:prstGeom prst="arc">
            <a:avLst/>
          </a:prstGeom>
          <a:ln w="19050">
            <a:solidFill>
              <a:srgbClr val="D59D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/>
          <p:cNvSpPr/>
          <p:nvPr/>
        </p:nvSpPr>
        <p:spPr>
          <a:xfrm rot="17989235">
            <a:off x="3032884" y="1859550"/>
            <a:ext cx="590903" cy="684678"/>
          </a:xfrm>
          <a:prstGeom prst="arc">
            <a:avLst/>
          </a:prstGeom>
          <a:ln w="19050">
            <a:solidFill>
              <a:srgbClr val="D59D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/>
          <p:cNvSpPr/>
          <p:nvPr/>
        </p:nvSpPr>
        <p:spPr>
          <a:xfrm rot="17989235">
            <a:off x="3045019" y="2136542"/>
            <a:ext cx="590903" cy="684678"/>
          </a:xfrm>
          <a:prstGeom prst="arc">
            <a:avLst/>
          </a:prstGeom>
          <a:ln w="19050">
            <a:solidFill>
              <a:srgbClr val="D59D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/>
          <p:cNvSpPr/>
          <p:nvPr/>
        </p:nvSpPr>
        <p:spPr>
          <a:xfrm rot="17989235">
            <a:off x="3032883" y="2462416"/>
            <a:ext cx="590903" cy="684678"/>
          </a:xfrm>
          <a:prstGeom prst="arc">
            <a:avLst/>
          </a:prstGeom>
          <a:ln w="19050">
            <a:solidFill>
              <a:srgbClr val="D59D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24"/>
          <p:cNvSpPr/>
          <p:nvPr/>
        </p:nvSpPr>
        <p:spPr>
          <a:xfrm rot="17989235">
            <a:off x="3020746" y="2798648"/>
            <a:ext cx="590903" cy="684678"/>
          </a:xfrm>
          <a:prstGeom prst="arc">
            <a:avLst/>
          </a:prstGeom>
          <a:ln w="19050">
            <a:solidFill>
              <a:srgbClr val="D59D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/>
          <p:cNvSpPr/>
          <p:nvPr/>
        </p:nvSpPr>
        <p:spPr>
          <a:xfrm rot="17989235">
            <a:off x="3045018" y="3070963"/>
            <a:ext cx="590903" cy="684678"/>
          </a:xfrm>
          <a:prstGeom prst="arc">
            <a:avLst/>
          </a:prstGeom>
          <a:ln w="19050">
            <a:solidFill>
              <a:srgbClr val="D59D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c 45"/>
          <p:cNvSpPr/>
          <p:nvPr/>
        </p:nvSpPr>
        <p:spPr>
          <a:xfrm rot="1109637">
            <a:off x="2841001" y="3002231"/>
            <a:ext cx="378894" cy="684678"/>
          </a:xfrm>
          <a:prstGeom prst="arc">
            <a:avLst/>
          </a:prstGeom>
          <a:ln w="19050">
            <a:solidFill>
              <a:srgbClr val="D59D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lowchart: Direct Access Storage 51"/>
          <p:cNvSpPr/>
          <p:nvPr/>
        </p:nvSpPr>
        <p:spPr>
          <a:xfrm rot="5360382">
            <a:off x="2872680" y="3211910"/>
            <a:ext cx="742131" cy="450900"/>
          </a:xfrm>
          <a:prstGeom prst="flowChartMagneticDrum">
            <a:avLst/>
          </a:prstGeom>
          <a:solidFill>
            <a:srgbClr val="F9E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lowchart: Direct Access Storage 12"/>
          <p:cNvSpPr/>
          <p:nvPr/>
        </p:nvSpPr>
        <p:spPr>
          <a:xfrm rot="6231440">
            <a:off x="3010332" y="3679983"/>
            <a:ext cx="264818" cy="108784"/>
          </a:xfrm>
          <a:custGeom>
            <a:avLst/>
            <a:gdLst>
              <a:gd name="connsiteX0" fmla="*/ 1667 w 10000"/>
              <a:gd name="connsiteY0" fmla="*/ 0 h 10000"/>
              <a:gd name="connsiteX1" fmla="*/ 8333 w 10000"/>
              <a:gd name="connsiteY1" fmla="*/ 0 h 10000"/>
              <a:gd name="connsiteX2" fmla="*/ 10000 w 10000"/>
              <a:gd name="connsiteY2" fmla="*/ 5000 h 10000"/>
              <a:gd name="connsiteX3" fmla="*/ 8333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8333 w 10000"/>
              <a:gd name="connsiteY0" fmla="*/ 10000 h 10000"/>
              <a:gd name="connsiteX1" fmla="*/ 6666 w 10000"/>
              <a:gd name="connsiteY1" fmla="*/ 5000 h 10000"/>
              <a:gd name="connsiteX2" fmla="*/ 8333 w 10000"/>
              <a:gd name="connsiteY2" fmla="*/ 0 h 10000"/>
              <a:gd name="connsiteX0" fmla="*/ 1667 w 10000"/>
              <a:gd name="connsiteY0" fmla="*/ 0 h 10000"/>
              <a:gd name="connsiteX1" fmla="*/ 8333 w 10000"/>
              <a:gd name="connsiteY1" fmla="*/ 0 h 10000"/>
              <a:gd name="connsiteX2" fmla="*/ 10000 w 10000"/>
              <a:gd name="connsiteY2" fmla="*/ 5000 h 10000"/>
              <a:gd name="connsiteX3" fmla="*/ 8333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1668 w 10001"/>
              <a:gd name="connsiteY0" fmla="*/ 0 h 10000"/>
              <a:gd name="connsiteX1" fmla="*/ 8334 w 10001"/>
              <a:gd name="connsiteY1" fmla="*/ 0 h 10000"/>
              <a:gd name="connsiteX2" fmla="*/ 10001 w 10001"/>
              <a:gd name="connsiteY2" fmla="*/ 5000 h 10000"/>
              <a:gd name="connsiteX3" fmla="*/ 8334 w 10001"/>
              <a:gd name="connsiteY3" fmla="*/ 10000 h 10000"/>
              <a:gd name="connsiteX4" fmla="*/ 1668 w 10001"/>
              <a:gd name="connsiteY4" fmla="*/ 10000 h 10000"/>
              <a:gd name="connsiteX5" fmla="*/ 1 w 10001"/>
              <a:gd name="connsiteY5" fmla="*/ 5000 h 10000"/>
              <a:gd name="connsiteX6" fmla="*/ 1668 w 10001"/>
              <a:gd name="connsiteY6" fmla="*/ 0 h 10000"/>
              <a:gd name="connsiteX0" fmla="*/ 8334 w 10001"/>
              <a:gd name="connsiteY0" fmla="*/ 10000 h 10000"/>
              <a:gd name="connsiteX1" fmla="*/ 6667 w 10001"/>
              <a:gd name="connsiteY1" fmla="*/ 5000 h 10000"/>
              <a:gd name="connsiteX2" fmla="*/ 8334 w 10001"/>
              <a:gd name="connsiteY2" fmla="*/ 0 h 10000"/>
              <a:gd name="connsiteX0" fmla="*/ 1894 w 10001"/>
              <a:gd name="connsiteY0" fmla="*/ 2341 h 10000"/>
              <a:gd name="connsiteX1" fmla="*/ 8334 w 10001"/>
              <a:gd name="connsiteY1" fmla="*/ 0 h 10000"/>
              <a:gd name="connsiteX2" fmla="*/ 10001 w 10001"/>
              <a:gd name="connsiteY2" fmla="*/ 5000 h 10000"/>
              <a:gd name="connsiteX3" fmla="*/ 8334 w 10001"/>
              <a:gd name="connsiteY3" fmla="*/ 10000 h 10000"/>
              <a:gd name="connsiteX4" fmla="*/ 1668 w 10001"/>
              <a:gd name="connsiteY4" fmla="*/ 10000 h 10000"/>
              <a:gd name="connsiteX5" fmla="*/ 1 w 10001"/>
              <a:gd name="connsiteY5" fmla="*/ 5000 h 10000"/>
              <a:gd name="connsiteX6" fmla="*/ 1894 w 10001"/>
              <a:gd name="connsiteY6" fmla="*/ 2341 h 10000"/>
              <a:gd name="connsiteX0" fmla="*/ 1672 w 10005"/>
              <a:gd name="connsiteY0" fmla="*/ 0 h 10000"/>
              <a:gd name="connsiteX1" fmla="*/ 8338 w 10005"/>
              <a:gd name="connsiteY1" fmla="*/ 0 h 10000"/>
              <a:gd name="connsiteX2" fmla="*/ 10005 w 10005"/>
              <a:gd name="connsiteY2" fmla="*/ 5000 h 10000"/>
              <a:gd name="connsiteX3" fmla="*/ 8338 w 10005"/>
              <a:gd name="connsiteY3" fmla="*/ 10000 h 10000"/>
              <a:gd name="connsiteX4" fmla="*/ 1672 w 10005"/>
              <a:gd name="connsiteY4" fmla="*/ 10000 h 10000"/>
              <a:gd name="connsiteX5" fmla="*/ 5 w 10005"/>
              <a:gd name="connsiteY5" fmla="*/ 5000 h 10000"/>
              <a:gd name="connsiteX6" fmla="*/ 1672 w 10005"/>
              <a:gd name="connsiteY6" fmla="*/ 0 h 10000"/>
              <a:gd name="connsiteX0" fmla="*/ 8338 w 10005"/>
              <a:gd name="connsiteY0" fmla="*/ 10000 h 10000"/>
              <a:gd name="connsiteX1" fmla="*/ 6671 w 10005"/>
              <a:gd name="connsiteY1" fmla="*/ 5000 h 10000"/>
              <a:gd name="connsiteX2" fmla="*/ 8338 w 10005"/>
              <a:gd name="connsiteY2" fmla="*/ 0 h 10000"/>
              <a:gd name="connsiteX0" fmla="*/ 1898 w 10005"/>
              <a:gd name="connsiteY0" fmla="*/ 2341 h 10000"/>
              <a:gd name="connsiteX1" fmla="*/ 8338 w 10005"/>
              <a:gd name="connsiteY1" fmla="*/ 0 h 10000"/>
              <a:gd name="connsiteX2" fmla="*/ 10005 w 10005"/>
              <a:gd name="connsiteY2" fmla="*/ 5000 h 10000"/>
              <a:gd name="connsiteX3" fmla="*/ 8338 w 10005"/>
              <a:gd name="connsiteY3" fmla="*/ 10000 h 10000"/>
              <a:gd name="connsiteX4" fmla="*/ 1479 w 10005"/>
              <a:gd name="connsiteY4" fmla="*/ 3277 h 10000"/>
              <a:gd name="connsiteX5" fmla="*/ 5 w 10005"/>
              <a:gd name="connsiteY5" fmla="*/ 5000 h 10000"/>
              <a:gd name="connsiteX6" fmla="*/ 1898 w 10005"/>
              <a:gd name="connsiteY6" fmla="*/ 2341 h 10000"/>
              <a:gd name="connsiteX0" fmla="*/ 1672 w 10005"/>
              <a:gd name="connsiteY0" fmla="*/ 0 h 15378"/>
              <a:gd name="connsiteX1" fmla="*/ 8338 w 10005"/>
              <a:gd name="connsiteY1" fmla="*/ 0 h 15378"/>
              <a:gd name="connsiteX2" fmla="*/ 10005 w 10005"/>
              <a:gd name="connsiteY2" fmla="*/ 5000 h 15378"/>
              <a:gd name="connsiteX3" fmla="*/ 8338 w 10005"/>
              <a:gd name="connsiteY3" fmla="*/ 10000 h 15378"/>
              <a:gd name="connsiteX4" fmla="*/ 1672 w 10005"/>
              <a:gd name="connsiteY4" fmla="*/ 10000 h 15378"/>
              <a:gd name="connsiteX5" fmla="*/ 5 w 10005"/>
              <a:gd name="connsiteY5" fmla="*/ 5000 h 15378"/>
              <a:gd name="connsiteX6" fmla="*/ 1672 w 10005"/>
              <a:gd name="connsiteY6" fmla="*/ 0 h 15378"/>
              <a:gd name="connsiteX0" fmla="*/ 8338 w 10005"/>
              <a:gd name="connsiteY0" fmla="*/ 10000 h 15378"/>
              <a:gd name="connsiteX1" fmla="*/ 6671 w 10005"/>
              <a:gd name="connsiteY1" fmla="*/ 5000 h 15378"/>
              <a:gd name="connsiteX2" fmla="*/ 8338 w 10005"/>
              <a:gd name="connsiteY2" fmla="*/ 0 h 15378"/>
              <a:gd name="connsiteX0" fmla="*/ 1898 w 10005"/>
              <a:gd name="connsiteY0" fmla="*/ 2341 h 15378"/>
              <a:gd name="connsiteX1" fmla="*/ 8338 w 10005"/>
              <a:gd name="connsiteY1" fmla="*/ 0 h 15378"/>
              <a:gd name="connsiteX2" fmla="*/ 10005 w 10005"/>
              <a:gd name="connsiteY2" fmla="*/ 5000 h 15378"/>
              <a:gd name="connsiteX3" fmla="*/ 8492 w 10005"/>
              <a:gd name="connsiteY3" fmla="*/ 15378 h 15378"/>
              <a:gd name="connsiteX4" fmla="*/ 1479 w 10005"/>
              <a:gd name="connsiteY4" fmla="*/ 3277 h 15378"/>
              <a:gd name="connsiteX5" fmla="*/ 5 w 10005"/>
              <a:gd name="connsiteY5" fmla="*/ 5000 h 15378"/>
              <a:gd name="connsiteX6" fmla="*/ 1898 w 10005"/>
              <a:gd name="connsiteY6" fmla="*/ 2341 h 15378"/>
              <a:gd name="connsiteX0" fmla="*/ 1672 w 10006"/>
              <a:gd name="connsiteY0" fmla="*/ 8416 h 23794"/>
              <a:gd name="connsiteX1" fmla="*/ 8338 w 10006"/>
              <a:gd name="connsiteY1" fmla="*/ 8416 h 23794"/>
              <a:gd name="connsiteX2" fmla="*/ 10005 w 10006"/>
              <a:gd name="connsiteY2" fmla="*/ 13416 h 23794"/>
              <a:gd name="connsiteX3" fmla="*/ 8338 w 10006"/>
              <a:gd name="connsiteY3" fmla="*/ 18416 h 23794"/>
              <a:gd name="connsiteX4" fmla="*/ 1672 w 10006"/>
              <a:gd name="connsiteY4" fmla="*/ 18416 h 23794"/>
              <a:gd name="connsiteX5" fmla="*/ 5 w 10006"/>
              <a:gd name="connsiteY5" fmla="*/ 13416 h 23794"/>
              <a:gd name="connsiteX6" fmla="*/ 1672 w 10006"/>
              <a:gd name="connsiteY6" fmla="*/ 8416 h 23794"/>
              <a:gd name="connsiteX0" fmla="*/ 8338 w 10006"/>
              <a:gd name="connsiteY0" fmla="*/ 18416 h 23794"/>
              <a:gd name="connsiteX1" fmla="*/ 6671 w 10006"/>
              <a:gd name="connsiteY1" fmla="*/ 13416 h 23794"/>
              <a:gd name="connsiteX2" fmla="*/ 8338 w 10006"/>
              <a:gd name="connsiteY2" fmla="*/ 8416 h 23794"/>
              <a:gd name="connsiteX0" fmla="*/ 1898 w 10006"/>
              <a:gd name="connsiteY0" fmla="*/ 10757 h 23794"/>
              <a:gd name="connsiteX1" fmla="*/ 8256 w 10006"/>
              <a:gd name="connsiteY1" fmla="*/ 0 h 23794"/>
              <a:gd name="connsiteX2" fmla="*/ 10005 w 10006"/>
              <a:gd name="connsiteY2" fmla="*/ 13416 h 23794"/>
              <a:gd name="connsiteX3" fmla="*/ 8492 w 10006"/>
              <a:gd name="connsiteY3" fmla="*/ 23794 h 23794"/>
              <a:gd name="connsiteX4" fmla="*/ 1479 w 10006"/>
              <a:gd name="connsiteY4" fmla="*/ 11693 h 23794"/>
              <a:gd name="connsiteX5" fmla="*/ 5 w 10006"/>
              <a:gd name="connsiteY5" fmla="*/ 13416 h 23794"/>
              <a:gd name="connsiteX6" fmla="*/ 1898 w 10006"/>
              <a:gd name="connsiteY6" fmla="*/ 10757 h 23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6" h="23794" stroke="0" extrusionOk="0">
                <a:moveTo>
                  <a:pt x="1672" y="8416"/>
                </a:moveTo>
                <a:lnTo>
                  <a:pt x="8338" y="8416"/>
                </a:lnTo>
                <a:cubicBezTo>
                  <a:pt x="9259" y="8416"/>
                  <a:pt x="10005" y="10655"/>
                  <a:pt x="10005" y="13416"/>
                </a:cubicBezTo>
                <a:cubicBezTo>
                  <a:pt x="10005" y="16177"/>
                  <a:pt x="9259" y="18416"/>
                  <a:pt x="8338" y="18416"/>
                </a:cubicBezTo>
                <a:lnTo>
                  <a:pt x="1672" y="18416"/>
                </a:lnTo>
                <a:cubicBezTo>
                  <a:pt x="751" y="18416"/>
                  <a:pt x="5" y="16177"/>
                  <a:pt x="5" y="13416"/>
                </a:cubicBezTo>
                <a:cubicBezTo>
                  <a:pt x="5" y="10655"/>
                  <a:pt x="751" y="8416"/>
                  <a:pt x="1672" y="8416"/>
                </a:cubicBezTo>
                <a:close/>
              </a:path>
              <a:path w="10006" h="23794" fill="none" extrusionOk="0">
                <a:moveTo>
                  <a:pt x="8338" y="18416"/>
                </a:moveTo>
                <a:cubicBezTo>
                  <a:pt x="7417" y="18416"/>
                  <a:pt x="6671" y="16177"/>
                  <a:pt x="6671" y="13416"/>
                </a:cubicBezTo>
                <a:cubicBezTo>
                  <a:pt x="6671" y="10655"/>
                  <a:pt x="7417" y="8416"/>
                  <a:pt x="8338" y="8416"/>
                </a:cubicBezTo>
              </a:path>
              <a:path w="10006" h="23794" fill="none">
                <a:moveTo>
                  <a:pt x="1898" y="10757"/>
                </a:moveTo>
                <a:cubicBezTo>
                  <a:pt x="4120" y="10757"/>
                  <a:pt x="6034" y="0"/>
                  <a:pt x="8256" y="0"/>
                </a:cubicBezTo>
                <a:cubicBezTo>
                  <a:pt x="9177" y="0"/>
                  <a:pt x="9966" y="9450"/>
                  <a:pt x="10005" y="13416"/>
                </a:cubicBezTo>
                <a:cubicBezTo>
                  <a:pt x="10044" y="17382"/>
                  <a:pt x="9413" y="23794"/>
                  <a:pt x="8492" y="23794"/>
                </a:cubicBezTo>
                <a:lnTo>
                  <a:pt x="1479" y="11693"/>
                </a:lnTo>
                <a:cubicBezTo>
                  <a:pt x="558" y="11693"/>
                  <a:pt x="-65" y="13572"/>
                  <a:pt x="5" y="13416"/>
                </a:cubicBezTo>
                <a:cubicBezTo>
                  <a:pt x="75" y="13260"/>
                  <a:pt x="977" y="10757"/>
                  <a:pt x="1898" y="10757"/>
                </a:cubicBezTo>
                <a:close/>
              </a:path>
            </a:pathLst>
          </a:custGeom>
          <a:solidFill>
            <a:srgbClr val="F1BD3B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4" name="Flowchart: Direct Access Storage 12"/>
          <p:cNvSpPr/>
          <p:nvPr/>
        </p:nvSpPr>
        <p:spPr>
          <a:xfrm rot="4543852">
            <a:off x="3202307" y="3677796"/>
            <a:ext cx="264818" cy="108784"/>
          </a:xfrm>
          <a:custGeom>
            <a:avLst/>
            <a:gdLst>
              <a:gd name="connsiteX0" fmla="*/ 1667 w 10000"/>
              <a:gd name="connsiteY0" fmla="*/ 0 h 10000"/>
              <a:gd name="connsiteX1" fmla="*/ 8333 w 10000"/>
              <a:gd name="connsiteY1" fmla="*/ 0 h 10000"/>
              <a:gd name="connsiteX2" fmla="*/ 10000 w 10000"/>
              <a:gd name="connsiteY2" fmla="*/ 5000 h 10000"/>
              <a:gd name="connsiteX3" fmla="*/ 8333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8333 w 10000"/>
              <a:gd name="connsiteY0" fmla="*/ 10000 h 10000"/>
              <a:gd name="connsiteX1" fmla="*/ 6666 w 10000"/>
              <a:gd name="connsiteY1" fmla="*/ 5000 h 10000"/>
              <a:gd name="connsiteX2" fmla="*/ 8333 w 10000"/>
              <a:gd name="connsiteY2" fmla="*/ 0 h 10000"/>
              <a:gd name="connsiteX0" fmla="*/ 1667 w 10000"/>
              <a:gd name="connsiteY0" fmla="*/ 0 h 10000"/>
              <a:gd name="connsiteX1" fmla="*/ 8333 w 10000"/>
              <a:gd name="connsiteY1" fmla="*/ 0 h 10000"/>
              <a:gd name="connsiteX2" fmla="*/ 10000 w 10000"/>
              <a:gd name="connsiteY2" fmla="*/ 5000 h 10000"/>
              <a:gd name="connsiteX3" fmla="*/ 8333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1668 w 10001"/>
              <a:gd name="connsiteY0" fmla="*/ 0 h 10000"/>
              <a:gd name="connsiteX1" fmla="*/ 8334 w 10001"/>
              <a:gd name="connsiteY1" fmla="*/ 0 h 10000"/>
              <a:gd name="connsiteX2" fmla="*/ 10001 w 10001"/>
              <a:gd name="connsiteY2" fmla="*/ 5000 h 10000"/>
              <a:gd name="connsiteX3" fmla="*/ 8334 w 10001"/>
              <a:gd name="connsiteY3" fmla="*/ 10000 h 10000"/>
              <a:gd name="connsiteX4" fmla="*/ 1668 w 10001"/>
              <a:gd name="connsiteY4" fmla="*/ 10000 h 10000"/>
              <a:gd name="connsiteX5" fmla="*/ 1 w 10001"/>
              <a:gd name="connsiteY5" fmla="*/ 5000 h 10000"/>
              <a:gd name="connsiteX6" fmla="*/ 1668 w 10001"/>
              <a:gd name="connsiteY6" fmla="*/ 0 h 10000"/>
              <a:gd name="connsiteX0" fmla="*/ 8334 w 10001"/>
              <a:gd name="connsiteY0" fmla="*/ 10000 h 10000"/>
              <a:gd name="connsiteX1" fmla="*/ 6667 w 10001"/>
              <a:gd name="connsiteY1" fmla="*/ 5000 h 10000"/>
              <a:gd name="connsiteX2" fmla="*/ 8334 w 10001"/>
              <a:gd name="connsiteY2" fmla="*/ 0 h 10000"/>
              <a:gd name="connsiteX0" fmla="*/ 1894 w 10001"/>
              <a:gd name="connsiteY0" fmla="*/ 2341 h 10000"/>
              <a:gd name="connsiteX1" fmla="*/ 8334 w 10001"/>
              <a:gd name="connsiteY1" fmla="*/ 0 h 10000"/>
              <a:gd name="connsiteX2" fmla="*/ 10001 w 10001"/>
              <a:gd name="connsiteY2" fmla="*/ 5000 h 10000"/>
              <a:gd name="connsiteX3" fmla="*/ 8334 w 10001"/>
              <a:gd name="connsiteY3" fmla="*/ 10000 h 10000"/>
              <a:gd name="connsiteX4" fmla="*/ 1668 w 10001"/>
              <a:gd name="connsiteY4" fmla="*/ 10000 h 10000"/>
              <a:gd name="connsiteX5" fmla="*/ 1 w 10001"/>
              <a:gd name="connsiteY5" fmla="*/ 5000 h 10000"/>
              <a:gd name="connsiteX6" fmla="*/ 1894 w 10001"/>
              <a:gd name="connsiteY6" fmla="*/ 2341 h 10000"/>
              <a:gd name="connsiteX0" fmla="*/ 1672 w 10005"/>
              <a:gd name="connsiteY0" fmla="*/ 0 h 10000"/>
              <a:gd name="connsiteX1" fmla="*/ 8338 w 10005"/>
              <a:gd name="connsiteY1" fmla="*/ 0 h 10000"/>
              <a:gd name="connsiteX2" fmla="*/ 10005 w 10005"/>
              <a:gd name="connsiteY2" fmla="*/ 5000 h 10000"/>
              <a:gd name="connsiteX3" fmla="*/ 8338 w 10005"/>
              <a:gd name="connsiteY3" fmla="*/ 10000 h 10000"/>
              <a:gd name="connsiteX4" fmla="*/ 1672 w 10005"/>
              <a:gd name="connsiteY4" fmla="*/ 10000 h 10000"/>
              <a:gd name="connsiteX5" fmla="*/ 5 w 10005"/>
              <a:gd name="connsiteY5" fmla="*/ 5000 h 10000"/>
              <a:gd name="connsiteX6" fmla="*/ 1672 w 10005"/>
              <a:gd name="connsiteY6" fmla="*/ 0 h 10000"/>
              <a:gd name="connsiteX0" fmla="*/ 8338 w 10005"/>
              <a:gd name="connsiteY0" fmla="*/ 10000 h 10000"/>
              <a:gd name="connsiteX1" fmla="*/ 6671 w 10005"/>
              <a:gd name="connsiteY1" fmla="*/ 5000 h 10000"/>
              <a:gd name="connsiteX2" fmla="*/ 8338 w 10005"/>
              <a:gd name="connsiteY2" fmla="*/ 0 h 10000"/>
              <a:gd name="connsiteX0" fmla="*/ 1898 w 10005"/>
              <a:gd name="connsiteY0" fmla="*/ 2341 h 10000"/>
              <a:gd name="connsiteX1" fmla="*/ 8338 w 10005"/>
              <a:gd name="connsiteY1" fmla="*/ 0 h 10000"/>
              <a:gd name="connsiteX2" fmla="*/ 10005 w 10005"/>
              <a:gd name="connsiteY2" fmla="*/ 5000 h 10000"/>
              <a:gd name="connsiteX3" fmla="*/ 8338 w 10005"/>
              <a:gd name="connsiteY3" fmla="*/ 10000 h 10000"/>
              <a:gd name="connsiteX4" fmla="*/ 1479 w 10005"/>
              <a:gd name="connsiteY4" fmla="*/ 3277 h 10000"/>
              <a:gd name="connsiteX5" fmla="*/ 5 w 10005"/>
              <a:gd name="connsiteY5" fmla="*/ 5000 h 10000"/>
              <a:gd name="connsiteX6" fmla="*/ 1898 w 10005"/>
              <a:gd name="connsiteY6" fmla="*/ 2341 h 10000"/>
              <a:gd name="connsiteX0" fmla="*/ 1672 w 10005"/>
              <a:gd name="connsiteY0" fmla="*/ 0 h 15378"/>
              <a:gd name="connsiteX1" fmla="*/ 8338 w 10005"/>
              <a:gd name="connsiteY1" fmla="*/ 0 h 15378"/>
              <a:gd name="connsiteX2" fmla="*/ 10005 w 10005"/>
              <a:gd name="connsiteY2" fmla="*/ 5000 h 15378"/>
              <a:gd name="connsiteX3" fmla="*/ 8338 w 10005"/>
              <a:gd name="connsiteY3" fmla="*/ 10000 h 15378"/>
              <a:gd name="connsiteX4" fmla="*/ 1672 w 10005"/>
              <a:gd name="connsiteY4" fmla="*/ 10000 h 15378"/>
              <a:gd name="connsiteX5" fmla="*/ 5 w 10005"/>
              <a:gd name="connsiteY5" fmla="*/ 5000 h 15378"/>
              <a:gd name="connsiteX6" fmla="*/ 1672 w 10005"/>
              <a:gd name="connsiteY6" fmla="*/ 0 h 15378"/>
              <a:gd name="connsiteX0" fmla="*/ 8338 w 10005"/>
              <a:gd name="connsiteY0" fmla="*/ 10000 h 15378"/>
              <a:gd name="connsiteX1" fmla="*/ 6671 w 10005"/>
              <a:gd name="connsiteY1" fmla="*/ 5000 h 15378"/>
              <a:gd name="connsiteX2" fmla="*/ 8338 w 10005"/>
              <a:gd name="connsiteY2" fmla="*/ 0 h 15378"/>
              <a:gd name="connsiteX0" fmla="*/ 1898 w 10005"/>
              <a:gd name="connsiteY0" fmla="*/ 2341 h 15378"/>
              <a:gd name="connsiteX1" fmla="*/ 8338 w 10005"/>
              <a:gd name="connsiteY1" fmla="*/ 0 h 15378"/>
              <a:gd name="connsiteX2" fmla="*/ 10005 w 10005"/>
              <a:gd name="connsiteY2" fmla="*/ 5000 h 15378"/>
              <a:gd name="connsiteX3" fmla="*/ 8492 w 10005"/>
              <a:gd name="connsiteY3" fmla="*/ 15378 h 15378"/>
              <a:gd name="connsiteX4" fmla="*/ 1479 w 10005"/>
              <a:gd name="connsiteY4" fmla="*/ 3277 h 15378"/>
              <a:gd name="connsiteX5" fmla="*/ 5 w 10005"/>
              <a:gd name="connsiteY5" fmla="*/ 5000 h 15378"/>
              <a:gd name="connsiteX6" fmla="*/ 1898 w 10005"/>
              <a:gd name="connsiteY6" fmla="*/ 2341 h 15378"/>
              <a:gd name="connsiteX0" fmla="*/ 1672 w 10006"/>
              <a:gd name="connsiteY0" fmla="*/ 8416 h 23794"/>
              <a:gd name="connsiteX1" fmla="*/ 8338 w 10006"/>
              <a:gd name="connsiteY1" fmla="*/ 8416 h 23794"/>
              <a:gd name="connsiteX2" fmla="*/ 10005 w 10006"/>
              <a:gd name="connsiteY2" fmla="*/ 13416 h 23794"/>
              <a:gd name="connsiteX3" fmla="*/ 8338 w 10006"/>
              <a:gd name="connsiteY3" fmla="*/ 18416 h 23794"/>
              <a:gd name="connsiteX4" fmla="*/ 1672 w 10006"/>
              <a:gd name="connsiteY4" fmla="*/ 18416 h 23794"/>
              <a:gd name="connsiteX5" fmla="*/ 5 w 10006"/>
              <a:gd name="connsiteY5" fmla="*/ 13416 h 23794"/>
              <a:gd name="connsiteX6" fmla="*/ 1672 w 10006"/>
              <a:gd name="connsiteY6" fmla="*/ 8416 h 23794"/>
              <a:gd name="connsiteX0" fmla="*/ 8338 w 10006"/>
              <a:gd name="connsiteY0" fmla="*/ 18416 h 23794"/>
              <a:gd name="connsiteX1" fmla="*/ 6671 w 10006"/>
              <a:gd name="connsiteY1" fmla="*/ 13416 h 23794"/>
              <a:gd name="connsiteX2" fmla="*/ 8338 w 10006"/>
              <a:gd name="connsiteY2" fmla="*/ 8416 h 23794"/>
              <a:gd name="connsiteX0" fmla="*/ 1898 w 10006"/>
              <a:gd name="connsiteY0" fmla="*/ 10757 h 23794"/>
              <a:gd name="connsiteX1" fmla="*/ 8256 w 10006"/>
              <a:gd name="connsiteY1" fmla="*/ 0 h 23794"/>
              <a:gd name="connsiteX2" fmla="*/ 10005 w 10006"/>
              <a:gd name="connsiteY2" fmla="*/ 13416 h 23794"/>
              <a:gd name="connsiteX3" fmla="*/ 8492 w 10006"/>
              <a:gd name="connsiteY3" fmla="*/ 23794 h 23794"/>
              <a:gd name="connsiteX4" fmla="*/ 1479 w 10006"/>
              <a:gd name="connsiteY4" fmla="*/ 11693 h 23794"/>
              <a:gd name="connsiteX5" fmla="*/ 5 w 10006"/>
              <a:gd name="connsiteY5" fmla="*/ 13416 h 23794"/>
              <a:gd name="connsiteX6" fmla="*/ 1898 w 10006"/>
              <a:gd name="connsiteY6" fmla="*/ 10757 h 23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6" h="23794" stroke="0" extrusionOk="0">
                <a:moveTo>
                  <a:pt x="1672" y="8416"/>
                </a:moveTo>
                <a:lnTo>
                  <a:pt x="8338" y="8416"/>
                </a:lnTo>
                <a:cubicBezTo>
                  <a:pt x="9259" y="8416"/>
                  <a:pt x="10005" y="10655"/>
                  <a:pt x="10005" y="13416"/>
                </a:cubicBezTo>
                <a:cubicBezTo>
                  <a:pt x="10005" y="16177"/>
                  <a:pt x="9259" y="18416"/>
                  <a:pt x="8338" y="18416"/>
                </a:cubicBezTo>
                <a:lnTo>
                  <a:pt x="1672" y="18416"/>
                </a:lnTo>
                <a:cubicBezTo>
                  <a:pt x="751" y="18416"/>
                  <a:pt x="5" y="16177"/>
                  <a:pt x="5" y="13416"/>
                </a:cubicBezTo>
                <a:cubicBezTo>
                  <a:pt x="5" y="10655"/>
                  <a:pt x="751" y="8416"/>
                  <a:pt x="1672" y="8416"/>
                </a:cubicBezTo>
                <a:close/>
              </a:path>
              <a:path w="10006" h="23794" fill="none" extrusionOk="0">
                <a:moveTo>
                  <a:pt x="8338" y="18416"/>
                </a:moveTo>
                <a:cubicBezTo>
                  <a:pt x="7417" y="18416"/>
                  <a:pt x="6671" y="16177"/>
                  <a:pt x="6671" y="13416"/>
                </a:cubicBezTo>
                <a:cubicBezTo>
                  <a:pt x="6671" y="10655"/>
                  <a:pt x="7417" y="8416"/>
                  <a:pt x="8338" y="8416"/>
                </a:cubicBezTo>
              </a:path>
              <a:path w="10006" h="23794" fill="none">
                <a:moveTo>
                  <a:pt x="1898" y="10757"/>
                </a:moveTo>
                <a:cubicBezTo>
                  <a:pt x="4120" y="10757"/>
                  <a:pt x="6034" y="0"/>
                  <a:pt x="8256" y="0"/>
                </a:cubicBezTo>
                <a:cubicBezTo>
                  <a:pt x="9177" y="0"/>
                  <a:pt x="9966" y="9450"/>
                  <a:pt x="10005" y="13416"/>
                </a:cubicBezTo>
                <a:cubicBezTo>
                  <a:pt x="10044" y="17382"/>
                  <a:pt x="9413" y="23794"/>
                  <a:pt x="8492" y="23794"/>
                </a:cubicBezTo>
                <a:lnTo>
                  <a:pt x="1479" y="11693"/>
                </a:lnTo>
                <a:cubicBezTo>
                  <a:pt x="558" y="11693"/>
                  <a:pt x="-65" y="13572"/>
                  <a:pt x="5" y="13416"/>
                </a:cubicBezTo>
                <a:cubicBezTo>
                  <a:pt x="75" y="13260"/>
                  <a:pt x="977" y="10757"/>
                  <a:pt x="1898" y="10757"/>
                </a:cubicBezTo>
                <a:close/>
              </a:path>
            </a:pathLst>
          </a:custGeom>
          <a:solidFill>
            <a:srgbClr val="F1BD3B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55" name="Straight Connector 54"/>
          <p:cNvCxnSpPr>
            <a:stCxn id="57" idx="0"/>
            <a:endCxn id="53" idx="5"/>
          </p:cNvCxnSpPr>
          <p:nvPr/>
        </p:nvCxnSpPr>
        <p:spPr>
          <a:xfrm rot="11439980" flipH="1" flipV="1">
            <a:off x="3006582" y="3207689"/>
            <a:ext cx="198120" cy="381558"/>
          </a:xfrm>
          <a:prstGeom prst="line">
            <a:avLst/>
          </a:prstGeom>
          <a:ln w="28575">
            <a:solidFill>
              <a:srgbClr val="EEAF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2" idx="1"/>
          </p:cNvCxnSpPr>
          <p:nvPr/>
        </p:nvCxnSpPr>
        <p:spPr>
          <a:xfrm rot="11439980" flipH="1" flipV="1">
            <a:off x="3189975" y="3073520"/>
            <a:ext cx="126634" cy="523002"/>
          </a:xfrm>
          <a:prstGeom prst="line">
            <a:avLst/>
          </a:prstGeom>
          <a:ln w="28575">
            <a:solidFill>
              <a:srgbClr val="EEAF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Arc 56"/>
          <p:cNvSpPr/>
          <p:nvPr/>
        </p:nvSpPr>
        <p:spPr>
          <a:xfrm rot="17949617">
            <a:off x="3153109" y="3017117"/>
            <a:ext cx="378894" cy="684678"/>
          </a:xfrm>
          <a:prstGeom prst="arc">
            <a:avLst/>
          </a:prstGeom>
          <a:ln w="19050">
            <a:solidFill>
              <a:srgbClr val="D59D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Arc 57"/>
          <p:cNvSpPr/>
          <p:nvPr/>
        </p:nvSpPr>
        <p:spPr>
          <a:xfrm rot="17949617">
            <a:off x="3131447" y="3243801"/>
            <a:ext cx="378894" cy="684678"/>
          </a:xfrm>
          <a:prstGeom prst="arc">
            <a:avLst/>
          </a:prstGeom>
          <a:ln w="19050">
            <a:solidFill>
              <a:srgbClr val="D59D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Arc 58"/>
          <p:cNvSpPr/>
          <p:nvPr/>
        </p:nvSpPr>
        <p:spPr>
          <a:xfrm rot="17949617">
            <a:off x="3145519" y="3411639"/>
            <a:ext cx="378894" cy="684678"/>
          </a:xfrm>
          <a:prstGeom prst="arc">
            <a:avLst/>
          </a:prstGeom>
          <a:ln w="19050">
            <a:solidFill>
              <a:srgbClr val="D59D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 rot="16200000">
            <a:off x="2614893" y="3604179"/>
            <a:ext cx="445168" cy="699187"/>
          </a:xfrm>
          <a:custGeom>
            <a:avLst/>
            <a:gdLst>
              <a:gd name="connsiteX0" fmla="*/ 204536 w 445168"/>
              <a:gd name="connsiteY0" fmla="*/ 699187 h 699187"/>
              <a:gd name="connsiteX1" fmla="*/ 144379 w 445168"/>
              <a:gd name="connsiteY1" fmla="*/ 675124 h 699187"/>
              <a:gd name="connsiteX2" fmla="*/ 108284 w 445168"/>
              <a:gd name="connsiteY2" fmla="*/ 663092 h 699187"/>
              <a:gd name="connsiteX3" fmla="*/ 96252 w 445168"/>
              <a:gd name="connsiteY3" fmla="*/ 626998 h 699187"/>
              <a:gd name="connsiteX4" fmla="*/ 24063 w 445168"/>
              <a:gd name="connsiteY4" fmla="*/ 578871 h 699187"/>
              <a:gd name="connsiteX5" fmla="*/ 12031 w 445168"/>
              <a:gd name="connsiteY5" fmla="*/ 518713 h 699187"/>
              <a:gd name="connsiteX6" fmla="*/ 0 w 445168"/>
              <a:gd name="connsiteY6" fmla="*/ 470587 h 699187"/>
              <a:gd name="connsiteX7" fmla="*/ 12031 w 445168"/>
              <a:gd name="connsiteY7" fmla="*/ 254019 h 699187"/>
              <a:gd name="connsiteX8" fmla="*/ 48126 w 445168"/>
              <a:gd name="connsiteY8" fmla="*/ 133703 h 699187"/>
              <a:gd name="connsiteX9" fmla="*/ 60157 w 445168"/>
              <a:gd name="connsiteY9" fmla="*/ 97608 h 699187"/>
              <a:gd name="connsiteX10" fmla="*/ 84221 w 445168"/>
              <a:gd name="connsiteY10" fmla="*/ 73545 h 699187"/>
              <a:gd name="connsiteX11" fmla="*/ 192505 w 445168"/>
              <a:gd name="connsiteY11" fmla="*/ 13387 h 699187"/>
              <a:gd name="connsiteX12" fmla="*/ 252663 w 445168"/>
              <a:gd name="connsiteY12" fmla="*/ 1356 h 699187"/>
              <a:gd name="connsiteX13" fmla="*/ 445168 w 445168"/>
              <a:gd name="connsiteY13" fmla="*/ 1356 h 699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5168" h="699187">
                <a:moveTo>
                  <a:pt x="204536" y="699187"/>
                </a:moveTo>
                <a:cubicBezTo>
                  <a:pt x="184484" y="691166"/>
                  <a:pt x="164601" y="682707"/>
                  <a:pt x="144379" y="675124"/>
                </a:cubicBezTo>
                <a:cubicBezTo>
                  <a:pt x="132504" y="670671"/>
                  <a:pt x="117252" y="672060"/>
                  <a:pt x="108284" y="663092"/>
                </a:cubicBezTo>
                <a:cubicBezTo>
                  <a:pt x="99316" y="654124"/>
                  <a:pt x="102777" y="637873"/>
                  <a:pt x="96252" y="626998"/>
                </a:cubicBezTo>
                <a:cubicBezTo>
                  <a:pt x="80503" y="600749"/>
                  <a:pt x="49139" y="591409"/>
                  <a:pt x="24063" y="578871"/>
                </a:cubicBezTo>
                <a:cubicBezTo>
                  <a:pt x="20052" y="558818"/>
                  <a:pt x="16467" y="538676"/>
                  <a:pt x="12031" y="518713"/>
                </a:cubicBezTo>
                <a:cubicBezTo>
                  <a:pt x="8444" y="502571"/>
                  <a:pt x="0" y="487123"/>
                  <a:pt x="0" y="470587"/>
                </a:cubicBezTo>
                <a:cubicBezTo>
                  <a:pt x="0" y="398286"/>
                  <a:pt x="5485" y="326023"/>
                  <a:pt x="12031" y="254019"/>
                </a:cubicBezTo>
                <a:cubicBezTo>
                  <a:pt x="14304" y="229018"/>
                  <a:pt x="43240" y="148362"/>
                  <a:pt x="48126" y="133703"/>
                </a:cubicBezTo>
                <a:cubicBezTo>
                  <a:pt x="52136" y="121671"/>
                  <a:pt x="51189" y="106576"/>
                  <a:pt x="60157" y="97608"/>
                </a:cubicBezTo>
                <a:cubicBezTo>
                  <a:pt x="68178" y="89587"/>
                  <a:pt x="75146" y="80351"/>
                  <a:pt x="84221" y="73545"/>
                </a:cubicBezTo>
                <a:cubicBezTo>
                  <a:pt x="129025" y="39943"/>
                  <a:pt x="145611" y="25110"/>
                  <a:pt x="192505" y="13387"/>
                </a:cubicBezTo>
                <a:cubicBezTo>
                  <a:pt x="212344" y="8427"/>
                  <a:pt x="232236" y="2329"/>
                  <a:pt x="252663" y="1356"/>
                </a:cubicBezTo>
                <a:cubicBezTo>
                  <a:pt x="316759" y="-1696"/>
                  <a:pt x="381000" y="1356"/>
                  <a:pt x="445168" y="1356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 rot="16553786" flipV="1">
            <a:off x="3355036" y="3657294"/>
            <a:ext cx="445168" cy="700336"/>
          </a:xfrm>
          <a:custGeom>
            <a:avLst/>
            <a:gdLst>
              <a:gd name="connsiteX0" fmla="*/ 204536 w 445168"/>
              <a:gd name="connsiteY0" fmla="*/ 699187 h 699187"/>
              <a:gd name="connsiteX1" fmla="*/ 144379 w 445168"/>
              <a:gd name="connsiteY1" fmla="*/ 675124 h 699187"/>
              <a:gd name="connsiteX2" fmla="*/ 108284 w 445168"/>
              <a:gd name="connsiteY2" fmla="*/ 663092 h 699187"/>
              <a:gd name="connsiteX3" fmla="*/ 96252 w 445168"/>
              <a:gd name="connsiteY3" fmla="*/ 626998 h 699187"/>
              <a:gd name="connsiteX4" fmla="*/ 24063 w 445168"/>
              <a:gd name="connsiteY4" fmla="*/ 578871 h 699187"/>
              <a:gd name="connsiteX5" fmla="*/ 12031 w 445168"/>
              <a:gd name="connsiteY5" fmla="*/ 518713 h 699187"/>
              <a:gd name="connsiteX6" fmla="*/ 0 w 445168"/>
              <a:gd name="connsiteY6" fmla="*/ 470587 h 699187"/>
              <a:gd name="connsiteX7" fmla="*/ 12031 w 445168"/>
              <a:gd name="connsiteY7" fmla="*/ 254019 h 699187"/>
              <a:gd name="connsiteX8" fmla="*/ 48126 w 445168"/>
              <a:gd name="connsiteY8" fmla="*/ 133703 h 699187"/>
              <a:gd name="connsiteX9" fmla="*/ 60157 w 445168"/>
              <a:gd name="connsiteY9" fmla="*/ 97608 h 699187"/>
              <a:gd name="connsiteX10" fmla="*/ 84221 w 445168"/>
              <a:gd name="connsiteY10" fmla="*/ 73545 h 699187"/>
              <a:gd name="connsiteX11" fmla="*/ 192505 w 445168"/>
              <a:gd name="connsiteY11" fmla="*/ 13387 h 699187"/>
              <a:gd name="connsiteX12" fmla="*/ 252663 w 445168"/>
              <a:gd name="connsiteY12" fmla="*/ 1356 h 699187"/>
              <a:gd name="connsiteX13" fmla="*/ 445168 w 445168"/>
              <a:gd name="connsiteY13" fmla="*/ 1356 h 699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5168" h="699187">
                <a:moveTo>
                  <a:pt x="204536" y="699187"/>
                </a:moveTo>
                <a:cubicBezTo>
                  <a:pt x="184484" y="691166"/>
                  <a:pt x="164601" y="682707"/>
                  <a:pt x="144379" y="675124"/>
                </a:cubicBezTo>
                <a:cubicBezTo>
                  <a:pt x="132504" y="670671"/>
                  <a:pt x="117252" y="672060"/>
                  <a:pt x="108284" y="663092"/>
                </a:cubicBezTo>
                <a:cubicBezTo>
                  <a:pt x="99316" y="654124"/>
                  <a:pt x="102777" y="637873"/>
                  <a:pt x="96252" y="626998"/>
                </a:cubicBezTo>
                <a:cubicBezTo>
                  <a:pt x="80503" y="600749"/>
                  <a:pt x="49139" y="591409"/>
                  <a:pt x="24063" y="578871"/>
                </a:cubicBezTo>
                <a:cubicBezTo>
                  <a:pt x="20052" y="558818"/>
                  <a:pt x="16467" y="538676"/>
                  <a:pt x="12031" y="518713"/>
                </a:cubicBezTo>
                <a:cubicBezTo>
                  <a:pt x="8444" y="502571"/>
                  <a:pt x="0" y="487123"/>
                  <a:pt x="0" y="470587"/>
                </a:cubicBezTo>
                <a:cubicBezTo>
                  <a:pt x="0" y="398286"/>
                  <a:pt x="5485" y="326023"/>
                  <a:pt x="12031" y="254019"/>
                </a:cubicBezTo>
                <a:cubicBezTo>
                  <a:pt x="14304" y="229018"/>
                  <a:pt x="43240" y="148362"/>
                  <a:pt x="48126" y="133703"/>
                </a:cubicBezTo>
                <a:cubicBezTo>
                  <a:pt x="52136" y="121671"/>
                  <a:pt x="51189" y="106576"/>
                  <a:pt x="60157" y="97608"/>
                </a:cubicBezTo>
                <a:cubicBezTo>
                  <a:pt x="68178" y="89587"/>
                  <a:pt x="75146" y="80351"/>
                  <a:pt x="84221" y="73545"/>
                </a:cubicBezTo>
                <a:cubicBezTo>
                  <a:pt x="129025" y="39943"/>
                  <a:pt x="145611" y="25110"/>
                  <a:pt x="192505" y="13387"/>
                </a:cubicBezTo>
                <a:cubicBezTo>
                  <a:pt x="212344" y="8427"/>
                  <a:pt x="232236" y="2329"/>
                  <a:pt x="252663" y="1356"/>
                </a:cubicBezTo>
                <a:cubicBezTo>
                  <a:pt x="316759" y="-1696"/>
                  <a:pt x="381000" y="1356"/>
                  <a:pt x="445168" y="1356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2423524" y="2983252"/>
            <a:ext cx="854776" cy="732562"/>
            <a:chOff x="1193583" y="3173775"/>
            <a:chExt cx="854776" cy="732562"/>
          </a:xfrm>
        </p:grpSpPr>
        <p:sp>
          <p:nvSpPr>
            <p:cNvPr id="34" name="Flowchart: Direct Access Storage 33"/>
            <p:cNvSpPr/>
            <p:nvPr/>
          </p:nvSpPr>
          <p:spPr>
            <a:xfrm rot="10120402">
              <a:off x="1306228" y="3190302"/>
              <a:ext cx="742131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lowchart: Direct Access Storage 12"/>
            <p:cNvSpPr/>
            <p:nvPr/>
          </p:nvSpPr>
          <p:spPr>
            <a:xfrm rot="10991460">
              <a:off x="1234306" y="3317074"/>
              <a:ext cx="264818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8" name="Flowchart: Direct Access Storage 12"/>
            <p:cNvSpPr/>
            <p:nvPr/>
          </p:nvSpPr>
          <p:spPr>
            <a:xfrm rot="9303872">
              <a:off x="1271988" y="3505327"/>
              <a:ext cx="264818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39" name="Straight Connector 38"/>
            <p:cNvCxnSpPr>
              <a:stCxn id="46" idx="0"/>
              <a:endCxn id="37" idx="5"/>
            </p:cNvCxnSpPr>
            <p:nvPr/>
          </p:nvCxnSpPr>
          <p:spPr>
            <a:xfrm rot="16200000" flipH="1" flipV="1">
              <a:off x="1590892" y="3082056"/>
              <a:ext cx="198120" cy="381558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4" idx="1"/>
            </p:cNvCxnSpPr>
            <p:nvPr/>
          </p:nvCxnSpPr>
          <p:spPr>
            <a:xfrm rot="16200000" flipH="1" flipV="1">
              <a:off x="1716314" y="3144690"/>
              <a:ext cx="126634" cy="523002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Arc 46"/>
            <p:cNvSpPr/>
            <p:nvPr/>
          </p:nvSpPr>
          <p:spPr>
            <a:xfrm rot="1109637">
              <a:off x="1355916" y="3176765"/>
              <a:ext cx="378894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Arc 47"/>
            <p:cNvSpPr/>
            <p:nvPr/>
          </p:nvSpPr>
          <p:spPr>
            <a:xfrm rot="1109637">
              <a:off x="1193583" y="3221659"/>
              <a:ext cx="378894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/>
          <p:cNvGrpSpPr/>
          <p:nvPr/>
        </p:nvGrpSpPr>
        <p:grpSpPr>
          <a:xfrm rot="347333" flipH="1">
            <a:off x="3184271" y="3022008"/>
            <a:ext cx="799712" cy="732562"/>
            <a:chOff x="1193583" y="3173775"/>
            <a:chExt cx="854776" cy="732562"/>
          </a:xfrm>
        </p:grpSpPr>
        <p:sp>
          <p:nvSpPr>
            <p:cNvPr id="43" name="Flowchart: Direct Access Storage 42"/>
            <p:cNvSpPr/>
            <p:nvPr/>
          </p:nvSpPr>
          <p:spPr>
            <a:xfrm rot="10120402">
              <a:off x="1306228" y="3190302"/>
              <a:ext cx="742131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lowchart: Direct Access Storage 12"/>
            <p:cNvSpPr/>
            <p:nvPr/>
          </p:nvSpPr>
          <p:spPr>
            <a:xfrm rot="10991460">
              <a:off x="1234306" y="3317074"/>
              <a:ext cx="264818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5" name="Flowchart: Direct Access Storage 12"/>
            <p:cNvSpPr/>
            <p:nvPr/>
          </p:nvSpPr>
          <p:spPr>
            <a:xfrm rot="9303872">
              <a:off x="1271988" y="3505327"/>
              <a:ext cx="264818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49" name="Straight Connector 48"/>
            <p:cNvCxnSpPr>
              <a:endCxn id="44" idx="5"/>
            </p:cNvCxnSpPr>
            <p:nvPr/>
          </p:nvCxnSpPr>
          <p:spPr>
            <a:xfrm rot="16200000" flipH="1" flipV="1">
              <a:off x="1590892" y="3082056"/>
              <a:ext cx="198120" cy="381558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43" idx="1"/>
            </p:cNvCxnSpPr>
            <p:nvPr/>
          </p:nvCxnSpPr>
          <p:spPr>
            <a:xfrm rot="16200000" flipH="1" flipV="1">
              <a:off x="1716314" y="3144690"/>
              <a:ext cx="126634" cy="523002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Arc 61"/>
            <p:cNvSpPr/>
            <p:nvPr/>
          </p:nvSpPr>
          <p:spPr>
            <a:xfrm rot="1109637">
              <a:off x="1355916" y="3176765"/>
              <a:ext cx="378894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Arc 62"/>
            <p:cNvSpPr/>
            <p:nvPr/>
          </p:nvSpPr>
          <p:spPr>
            <a:xfrm rot="1109637">
              <a:off x="1193583" y="3221659"/>
              <a:ext cx="378894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94945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2365997" y="1947183"/>
            <a:ext cx="708952" cy="3026035"/>
            <a:chOff x="5385924" y="1562172"/>
            <a:chExt cx="708952" cy="3026035"/>
          </a:xfrm>
        </p:grpSpPr>
        <p:sp>
          <p:nvSpPr>
            <p:cNvPr id="5" name="Flowchart: Direct Access Storage 4"/>
            <p:cNvSpPr/>
            <p:nvPr/>
          </p:nvSpPr>
          <p:spPr>
            <a:xfrm rot="5400000">
              <a:off x="4245891" y="2743666"/>
              <a:ext cx="2813887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 rot="5400000">
              <a:off x="5459401" y="1800057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6"/>
            <p:cNvCxnSpPr/>
            <p:nvPr/>
          </p:nvCxnSpPr>
          <p:spPr>
            <a:xfrm rot="16200000" flipH="1">
              <a:off x="5362405" y="1790700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lowchart: Direct Access Storage 12"/>
            <p:cNvSpPr/>
            <p:nvPr/>
          </p:nvSpPr>
          <p:spPr>
            <a:xfrm rot="6271058">
              <a:off x="5341915" y="4204338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" name="Flowchart: Direct Access Storage 12"/>
            <p:cNvSpPr/>
            <p:nvPr/>
          </p:nvSpPr>
          <p:spPr>
            <a:xfrm rot="4583470">
              <a:off x="5533903" y="4204379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16" name="Straight Connector 15"/>
            <p:cNvCxnSpPr>
              <a:endCxn id="13" idx="5"/>
            </p:cNvCxnSpPr>
            <p:nvPr/>
          </p:nvCxnSpPr>
          <p:spPr>
            <a:xfrm flipH="1">
              <a:off x="5593403" y="2081057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674283" y="2080996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Arc 20"/>
            <p:cNvSpPr/>
            <p:nvPr/>
          </p:nvSpPr>
          <p:spPr>
            <a:xfrm rot="17989235">
              <a:off x="5432815" y="182474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Arc 21"/>
            <p:cNvSpPr/>
            <p:nvPr/>
          </p:nvSpPr>
          <p:spPr>
            <a:xfrm rot="17989235">
              <a:off x="5444950" y="2123904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Arc 22"/>
            <p:cNvSpPr/>
            <p:nvPr/>
          </p:nvSpPr>
          <p:spPr>
            <a:xfrm rot="17989235">
              <a:off x="5457085" y="2400896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c 23"/>
            <p:cNvSpPr/>
            <p:nvPr/>
          </p:nvSpPr>
          <p:spPr>
            <a:xfrm rot="17989235">
              <a:off x="5444949" y="272677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/>
            <p:cNvSpPr/>
            <p:nvPr/>
          </p:nvSpPr>
          <p:spPr>
            <a:xfrm rot="17989235">
              <a:off x="5432812" y="3063002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c 25"/>
            <p:cNvSpPr/>
            <p:nvPr/>
          </p:nvSpPr>
          <p:spPr>
            <a:xfrm rot="17989235">
              <a:off x="5457084" y="33353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Arc 26"/>
            <p:cNvSpPr/>
            <p:nvPr/>
          </p:nvSpPr>
          <p:spPr>
            <a:xfrm rot="17989235">
              <a:off x="5432811" y="368843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Arc 27"/>
            <p:cNvSpPr/>
            <p:nvPr/>
          </p:nvSpPr>
          <p:spPr>
            <a:xfrm rot="17989235">
              <a:off x="5444948" y="39504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5805697" y="2598788"/>
            <a:ext cx="34114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#12</a:t>
            </a:r>
          </a:p>
          <a:p>
            <a:pPr algn="ctr"/>
            <a:r>
              <a:rPr lang="en-US" dirty="0" smtClean="0"/>
              <a:t>Body back and forth with  C-bends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3702628" y="2018836"/>
            <a:ext cx="1560522" cy="2355197"/>
            <a:chOff x="5346316" y="2140776"/>
            <a:chExt cx="1560522" cy="2355197"/>
          </a:xfrm>
        </p:grpSpPr>
        <p:sp>
          <p:nvSpPr>
            <p:cNvPr id="2" name="Freeform 1"/>
            <p:cNvSpPr/>
            <p:nvPr/>
          </p:nvSpPr>
          <p:spPr>
            <a:xfrm>
              <a:off x="5415431" y="2140776"/>
              <a:ext cx="1413496" cy="2261936"/>
            </a:xfrm>
            <a:custGeom>
              <a:avLst/>
              <a:gdLst>
                <a:gd name="connsiteX0" fmla="*/ 1263315 w 1413496"/>
                <a:gd name="connsiteY0" fmla="*/ 264694 h 2261936"/>
                <a:gd name="connsiteX1" fmla="*/ 1082842 w 1413496"/>
                <a:gd name="connsiteY1" fmla="*/ 276726 h 2261936"/>
                <a:gd name="connsiteX2" fmla="*/ 974557 w 1413496"/>
                <a:gd name="connsiteY2" fmla="*/ 300789 h 2261936"/>
                <a:gd name="connsiteX3" fmla="*/ 890336 w 1413496"/>
                <a:gd name="connsiteY3" fmla="*/ 312821 h 2261936"/>
                <a:gd name="connsiteX4" fmla="*/ 794084 w 1413496"/>
                <a:gd name="connsiteY4" fmla="*/ 336884 h 2261936"/>
                <a:gd name="connsiteX5" fmla="*/ 721894 w 1413496"/>
                <a:gd name="connsiteY5" fmla="*/ 360947 h 2261936"/>
                <a:gd name="connsiteX6" fmla="*/ 685800 w 1413496"/>
                <a:gd name="connsiteY6" fmla="*/ 372979 h 2261936"/>
                <a:gd name="connsiteX7" fmla="*/ 625642 w 1413496"/>
                <a:gd name="connsiteY7" fmla="*/ 421105 h 2261936"/>
                <a:gd name="connsiteX8" fmla="*/ 601578 w 1413496"/>
                <a:gd name="connsiteY8" fmla="*/ 445168 h 2261936"/>
                <a:gd name="connsiteX9" fmla="*/ 553452 w 1413496"/>
                <a:gd name="connsiteY9" fmla="*/ 517358 h 2261936"/>
                <a:gd name="connsiteX10" fmla="*/ 541421 w 1413496"/>
                <a:gd name="connsiteY10" fmla="*/ 553452 h 2261936"/>
                <a:gd name="connsiteX11" fmla="*/ 493294 w 1413496"/>
                <a:gd name="connsiteY11" fmla="*/ 625642 h 2261936"/>
                <a:gd name="connsiteX12" fmla="*/ 457200 w 1413496"/>
                <a:gd name="connsiteY12" fmla="*/ 685800 h 2261936"/>
                <a:gd name="connsiteX13" fmla="*/ 433136 w 1413496"/>
                <a:gd name="connsiteY13" fmla="*/ 745958 h 2261936"/>
                <a:gd name="connsiteX14" fmla="*/ 421105 w 1413496"/>
                <a:gd name="connsiteY14" fmla="*/ 806115 h 2261936"/>
                <a:gd name="connsiteX15" fmla="*/ 409073 w 1413496"/>
                <a:gd name="connsiteY15" fmla="*/ 842210 h 2261936"/>
                <a:gd name="connsiteX16" fmla="*/ 385010 w 1413496"/>
                <a:gd name="connsiteY16" fmla="*/ 1046747 h 2261936"/>
                <a:gd name="connsiteX17" fmla="*/ 372978 w 1413496"/>
                <a:gd name="connsiteY17" fmla="*/ 1094873 h 2261936"/>
                <a:gd name="connsiteX18" fmla="*/ 385010 w 1413496"/>
                <a:gd name="connsiteY18" fmla="*/ 1287379 h 2261936"/>
                <a:gd name="connsiteX19" fmla="*/ 397042 w 1413496"/>
                <a:gd name="connsiteY19" fmla="*/ 1335505 h 2261936"/>
                <a:gd name="connsiteX20" fmla="*/ 409073 w 1413496"/>
                <a:gd name="connsiteY20" fmla="*/ 1407694 h 2261936"/>
                <a:gd name="connsiteX21" fmla="*/ 433136 w 1413496"/>
                <a:gd name="connsiteY21" fmla="*/ 1479884 h 2261936"/>
                <a:gd name="connsiteX22" fmla="*/ 445168 w 1413496"/>
                <a:gd name="connsiteY22" fmla="*/ 1515979 h 2261936"/>
                <a:gd name="connsiteX23" fmla="*/ 469231 w 1413496"/>
                <a:gd name="connsiteY23" fmla="*/ 1552073 h 2261936"/>
                <a:gd name="connsiteX24" fmla="*/ 505326 w 1413496"/>
                <a:gd name="connsiteY24" fmla="*/ 1624263 h 2261936"/>
                <a:gd name="connsiteX25" fmla="*/ 541421 w 1413496"/>
                <a:gd name="connsiteY25" fmla="*/ 1648326 h 2261936"/>
                <a:gd name="connsiteX26" fmla="*/ 613610 w 1413496"/>
                <a:gd name="connsiteY26" fmla="*/ 1732547 h 2261936"/>
                <a:gd name="connsiteX27" fmla="*/ 649705 w 1413496"/>
                <a:gd name="connsiteY27" fmla="*/ 1744579 h 2261936"/>
                <a:gd name="connsiteX28" fmla="*/ 709863 w 1413496"/>
                <a:gd name="connsiteY28" fmla="*/ 1792705 h 2261936"/>
                <a:gd name="connsiteX29" fmla="*/ 745957 w 1413496"/>
                <a:gd name="connsiteY29" fmla="*/ 1828800 h 2261936"/>
                <a:gd name="connsiteX30" fmla="*/ 818147 w 1413496"/>
                <a:gd name="connsiteY30" fmla="*/ 1852863 h 2261936"/>
                <a:gd name="connsiteX31" fmla="*/ 854242 w 1413496"/>
                <a:gd name="connsiteY31" fmla="*/ 1876926 h 2261936"/>
                <a:gd name="connsiteX32" fmla="*/ 926431 w 1413496"/>
                <a:gd name="connsiteY32" fmla="*/ 1900989 h 2261936"/>
                <a:gd name="connsiteX33" fmla="*/ 1010652 w 1413496"/>
                <a:gd name="connsiteY33" fmla="*/ 1925052 h 2261936"/>
                <a:gd name="connsiteX34" fmla="*/ 1094873 w 1413496"/>
                <a:gd name="connsiteY34" fmla="*/ 1949115 h 2261936"/>
                <a:gd name="connsiteX35" fmla="*/ 1155031 w 1413496"/>
                <a:gd name="connsiteY35" fmla="*/ 1961147 h 2261936"/>
                <a:gd name="connsiteX36" fmla="*/ 1227221 w 1413496"/>
                <a:gd name="connsiteY36" fmla="*/ 1985210 h 2261936"/>
                <a:gd name="connsiteX37" fmla="*/ 1359568 w 1413496"/>
                <a:gd name="connsiteY37" fmla="*/ 2009273 h 2261936"/>
                <a:gd name="connsiteX38" fmla="*/ 1395663 w 1413496"/>
                <a:gd name="connsiteY38" fmla="*/ 2021305 h 2261936"/>
                <a:gd name="connsiteX39" fmla="*/ 1383631 w 1413496"/>
                <a:gd name="connsiteY39" fmla="*/ 2201779 h 2261936"/>
                <a:gd name="connsiteX40" fmla="*/ 1371600 w 1413496"/>
                <a:gd name="connsiteY40" fmla="*/ 2237873 h 2261936"/>
                <a:gd name="connsiteX41" fmla="*/ 1299410 w 1413496"/>
                <a:gd name="connsiteY41" fmla="*/ 2261936 h 2261936"/>
                <a:gd name="connsiteX42" fmla="*/ 1022684 w 1413496"/>
                <a:gd name="connsiteY42" fmla="*/ 2249905 h 2261936"/>
                <a:gd name="connsiteX43" fmla="*/ 866273 w 1413496"/>
                <a:gd name="connsiteY43" fmla="*/ 2237873 h 2261936"/>
                <a:gd name="connsiteX44" fmla="*/ 685800 w 1413496"/>
                <a:gd name="connsiteY44" fmla="*/ 2201779 h 2261936"/>
                <a:gd name="connsiteX45" fmla="*/ 613610 w 1413496"/>
                <a:gd name="connsiteY45" fmla="*/ 2177715 h 2261936"/>
                <a:gd name="connsiteX46" fmla="*/ 541421 w 1413496"/>
                <a:gd name="connsiteY46" fmla="*/ 2129589 h 2261936"/>
                <a:gd name="connsiteX47" fmla="*/ 469231 w 1413496"/>
                <a:gd name="connsiteY47" fmla="*/ 2105526 h 2261936"/>
                <a:gd name="connsiteX48" fmla="*/ 433136 w 1413496"/>
                <a:gd name="connsiteY48" fmla="*/ 2093494 h 2261936"/>
                <a:gd name="connsiteX49" fmla="*/ 397042 w 1413496"/>
                <a:gd name="connsiteY49" fmla="*/ 2081463 h 2261936"/>
                <a:gd name="connsiteX50" fmla="*/ 312821 w 1413496"/>
                <a:gd name="connsiteY50" fmla="*/ 2009273 h 2261936"/>
                <a:gd name="connsiteX51" fmla="*/ 288757 w 1413496"/>
                <a:gd name="connsiteY51" fmla="*/ 1973179 h 2261936"/>
                <a:gd name="connsiteX52" fmla="*/ 264694 w 1413496"/>
                <a:gd name="connsiteY52" fmla="*/ 1949115 h 2261936"/>
                <a:gd name="connsiteX53" fmla="*/ 252663 w 1413496"/>
                <a:gd name="connsiteY53" fmla="*/ 1913021 h 2261936"/>
                <a:gd name="connsiteX54" fmla="*/ 228600 w 1413496"/>
                <a:gd name="connsiteY54" fmla="*/ 1876926 h 2261936"/>
                <a:gd name="connsiteX55" fmla="*/ 204536 w 1413496"/>
                <a:gd name="connsiteY55" fmla="*/ 1804736 h 2261936"/>
                <a:gd name="connsiteX56" fmla="*/ 180473 w 1413496"/>
                <a:gd name="connsiteY56" fmla="*/ 1756610 h 2261936"/>
                <a:gd name="connsiteX57" fmla="*/ 120315 w 1413496"/>
                <a:gd name="connsiteY57" fmla="*/ 1660358 h 2261936"/>
                <a:gd name="connsiteX58" fmla="*/ 96252 w 1413496"/>
                <a:gd name="connsiteY58" fmla="*/ 1624263 h 2261936"/>
                <a:gd name="connsiteX59" fmla="*/ 84221 w 1413496"/>
                <a:gd name="connsiteY59" fmla="*/ 1588168 h 2261936"/>
                <a:gd name="connsiteX60" fmla="*/ 60157 w 1413496"/>
                <a:gd name="connsiteY60" fmla="*/ 1564105 h 2261936"/>
                <a:gd name="connsiteX61" fmla="*/ 36094 w 1413496"/>
                <a:gd name="connsiteY61" fmla="*/ 1491915 h 2261936"/>
                <a:gd name="connsiteX62" fmla="*/ 12031 w 1413496"/>
                <a:gd name="connsiteY62" fmla="*/ 1383631 h 2261936"/>
                <a:gd name="connsiteX63" fmla="*/ 0 w 1413496"/>
                <a:gd name="connsiteY63" fmla="*/ 1311442 h 2261936"/>
                <a:gd name="connsiteX64" fmla="*/ 12031 w 1413496"/>
                <a:gd name="connsiteY64" fmla="*/ 962526 h 2261936"/>
                <a:gd name="connsiteX65" fmla="*/ 36094 w 1413496"/>
                <a:gd name="connsiteY65" fmla="*/ 890336 h 2261936"/>
                <a:gd name="connsiteX66" fmla="*/ 48126 w 1413496"/>
                <a:gd name="connsiteY66" fmla="*/ 830179 h 2261936"/>
                <a:gd name="connsiteX67" fmla="*/ 60157 w 1413496"/>
                <a:gd name="connsiteY67" fmla="*/ 757989 h 2261936"/>
                <a:gd name="connsiteX68" fmla="*/ 84221 w 1413496"/>
                <a:gd name="connsiteY68" fmla="*/ 685800 h 2261936"/>
                <a:gd name="connsiteX69" fmla="*/ 96252 w 1413496"/>
                <a:gd name="connsiteY69" fmla="*/ 649705 h 2261936"/>
                <a:gd name="connsiteX70" fmla="*/ 132347 w 1413496"/>
                <a:gd name="connsiteY70" fmla="*/ 577515 h 2261936"/>
                <a:gd name="connsiteX71" fmla="*/ 168442 w 1413496"/>
                <a:gd name="connsiteY71" fmla="*/ 553452 h 2261936"/>
                <a:gd name="connsiteX72" fmla="*/ 204536 w 1413496"/>
                <a:gd name="connsiteY72" fmla="*/ 481263 h 2261936"/>
                <a:gd name="connsiteX73" fmla="*/ 216568 w 1413496"/>
                <a:gd name="connsiteY73" fmla="*/ 421105 h 2261936"/>
                <a:gd name="connsiteX74" fmla="*/ 276726 w 1413496"/>
                <a:gd name="connsiteY74" fmla="*/ 360947 h 2261936"/>
                <a:gd name="connsiteX75" fmla="*/ 360947 w 1413496"/>
                <a:gd name="connsiteY75" fmla="*/ 276726 h 2261936"/>
                <a:gd name="connsiteX76" fmla="*/ 421105 w 1413496"/>
                <a:gd name="connsiteY76" fmla="*/ 228600 h 2261936"/>
                <a:gd name="connsiteX77" fmla="*/ 445168 w 1413496"/>
                <a:gd name="connsiteY77" fmla="*/ 204536 h 2261936"/>
                <a:gd name="connsiteX78" fmla="*/ 481263 w 1413496"/>
                <a:gd name="connsiteY78" fmla="*/ 180473 h 2261936"/>
                <a:gd name="connsiteX79" fmla="*/ 553452 w 1413496"/>
                <a:gd name="connsiteY79" fmla="*/ 96252 h 2261936"/>
                <a:gd name="connsiteX80" fmla="*/ 565484 w 1413496"/>
                <a:gd name="connsiteY80" fmla="*/ 60158 h 2261936"/>
                <a:gd name="connsiteX81" fmla="*/ 637673 w 1413496"/>
                <a:gd name="connsiteY81" fmla="*/ 36094 h 2261936"/>
                <a:gd name="connsiteX82" fmla="*/ 673768 w 1413496"/>
                <a:gd name="connsiteY82" fmla="*/ 24063 h 2261936"/>
                <a:gd name="connsiteX83" fmla="*/ 709863 w 1413496"/>
                <a:gd name="connsiteY83" fmla="*/ 12031 h 2261936"/>
                <a:gd name="connsiteX84" fmla="*/ 757989 w 1413496"/>
                <a:gd name="connsiteY84" fmla="*/ 0 h 2261936"/>
                <a:gd name="connsiteX85" fmla="*/ 1311442 w 1413496"/>
                <a:gd name="connsiteY85" fmla="*/ 12031 h 2261936"/>
                <a:gd name="connsiteX86" fmla="*/ 1347536 w 1413496"/>
                <a:gd name="connsiteY86" fmla="*/ 36094 h 2261936"/>
                <a:gd name="connsiteX87" fmla="*/ 1359568 w 1413496"/>
                <a:gd name="connsiteY87" fmla="*/ 72189 h 2261936"/>
                <a:gd name="connsiteX88" fmla="*/ 1395663 w 1413496"/>
                <a:gd name="connsiteY88" fmla="*/ 144379 h 2261936"/>
                <a:gd name="connsiteX89" fmla="*/ 1383631 w 1413496"/>
                <a:gd name="connsiteY89" fmla="*/ 252663 h 2261936"/>
                <a:gd name="connsiteX90" fmla="*/ 1275347 w 1413496"/>
                <a:gd name="connsiteY90" fmla="*/ 312821 h 2261936"/>
                <a:gd name="connsiteX91" fmla="*/ 1263315 w 1413496"/>
                <a:gd name="connsiteY91" fmla="*/ 264694 h 2261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1413496" h="2261936">
                  <a:moveTo>
                    <a:pt x="1263315" y="264694"/>
                  </a:moveTo>
                  <a:cubicBezTo>
                    <a:pt x="1231231" y="258678"/>
                    <a:pt x="1142834" y="270727"/>
                    <a:pt x="1082842" y="276726"/>
                  </a:cubicBezTo>
                  <a:cubicBezTo>
                    <a:pt x="1029788" y="282032"/>
                    <a:pt x="1023667" y="291860"/>
                    <a:pt x="974557" y="300789"/>
                  </a:cubicBezTo>
                  <a:cubicBezTo>
                    <a:pt x="946656" y="305862"/>
                    <a:pt x="918410" y="308810"/>
                    <a:pt x="890336" y="312821"/>
                  </a:cubicBezTo>
                  <a:cubicBezTo>
                    <a:pt x="780814" y="349327"/>
                    <a:pt x="953798" y="293326"/>
                    <a:pt x="794084" y="336884"/>
                  </a:cubicBezTo>
                  <a:cubicBezTo>
                    <a:pt x="769613" y="343558"/>
                    <a:pt x="745957" y="352926"/>
                    <a:pt x="721894" y="360947"/>
                  </a:cubicBezTo>
                  <a:lnTo>
                    <a:pt x="685800" y="372979"/>
                  </a:lnTo>
                  <a:cubicBezTo>
                    <a:pt x="627697" y="431080"/>
                    <a:pt x="701531" y="360394"/>
                    <a:pt x="625642" y="421105"/>
                  </a:cubicBezTo>
                  <a:cubicBezTo>
                    <a:pt x="616784" y="428191"/>
                    <a:pt x="609599" y="437147"/>
                    <a:pt x="601578" y="445168"/>
                  </a:cubicBezTo>
                  <a:cubicBezTo>
                    <a:pt x="572972" y="530991"/>
                    <a:pt x="613534" y="427235"/>
                    <a:pt x="553452" y="517358"/>
                  </a:cubicBezTo>
                  <a:cubicBezTo>
                    <a:pt x="546417" y="527910"/>
                    <a:pt x="547580" y="542366"/>
                    <a:pt x="541421" y="553452"/>
                  </a:cubicBezTo>
                  <a:cubicBezTo>
                    <a:pt x="527376" y="578733"/>
                    <a:pt x="493294" y="625642"/>
                    <a:pt x="493294" y="625642"/>
                  </a:cubicBezTo>
                  <a:cubicBezTo>
                    <a:pt x="455522" y="738960"/>
                    <a:pt x="510046" y="593320"/>
                    <a:pt x="457200" y="685800"/>
                  </a:cubicBezTo>
                  <a:cubicBezTo>
                    <a:pt x="446485" y="704552"/>
                    <a:pt x="441157" y="725905"/>
                    <a:pt x="433136" y="745958"/>
                  </a:cubicBezTo>
                  <a:cubicBezTo>
                    <a:pt x="429126" y="766010"/>
                    <a:pt x="426065" y="786276"/>
                    <a:pt x="421105" y="806115"/>
                  </a:cubicBezTo>
                  <a:cubicBezTo>
                    <a:pt x="418029" y="818419"/>
                    <a:pt x="411560" y="829774"/>
                    <a:pt x="409073" y="842210"/>
                  </a:cubicBezTo>
                  <a:cubicBezTo>
                    <a:pt x="393400" y="920577"/>
                    <a:pt x="396940" y="963242"/>
                    <a:pt x="385010" y="1046747"/>
                  </a:cubicBezTo>
                  <a:cubicBezTo>
                    <a:pt x="382671" y="1063117"/>
                    <a:pt x="376989" y="1078831"/>
                    <a:pt x="372978" y="1094873"/>
                  </a:cubicBezTo>
                  <a:cubicBezTo>
                    <a:pt x="376989" y="1159042"/>
                    <a:pt x="378612" y="1223404"/>
                    <a:pt x="385010" y="1287379"/>
                  </a:cubicBezTo>
                  <a:cubicBezTo>
                    <a:pt x="386655" y="1303833"/>
                    <a:pt x="393799" y="1319290"/>
                    <a:pt x="397042" y="1335505"/>
                  </a:cubicBezTo>
                  <a:cubicBezTo>
                    <a:pt x="401826" y="1359426"/>
                    <a:pt x="403156" y="1384027"/>
                    <a:pt x="409073" y="1407694"/>
                  </a:cubicBezTo>
                  <a:cubicBezTo>
                    <a:pt x="415225" y="1432302"/>
                    <a:pt x="425115" y="1455821"/>
                    <a:pt x="433136" y="1479884"/>
                  </a:cubicBezTo>
                  <a:cubicBezTo>
                    <a:pt x="437147" y="1491916"/>
                    <a:pt x="438133" y="1505427"/>
                    <a:pt x="445168" y="1515979"/>
                  </a:cubicBezTo>
                  <a:cubicBezTo>
                    <a:pt x="453189" y="1528010"/>
                    <a:pt x="462764" y="1539140"/>
                    <a:pt x="469231" y="1552073"/>
                  </a:cubicBezTo>
                  <a:cubicBezTo>
                    <a:pt x="488802" y="1591214"/>
                    <a:pt x="470846" y="1589783"/>
                    <a:pt x="505326" y="1624263"/>
                  </a:cubicBezTo>
                  <a:cubicBezTo>
                    <a:pt x="515551" y="1634488"/>
                    <a:pt x="529389" y="1640305"/>
                    <a:pt x="541421" y="1648326"/>
                  </a:cubicBezTo>
                  <a:cubicBezTo>
                    <a:pt x="564544" y="1683011"/>
                    <a:pt x="576477" y="1706023"/>
                    <a:pt x="613610" y="1732547"/>
                  </a:cubicBezTo>
                  <a:cubicBezTo>
                    <a:pt x="623930" y="1739919"/>
                    <a:pt x="637673" y="1740568"/>
                    <a:pt x="649705" y="1744579"/>
                  </a:cubicBezTo>
                  <a:cubicBezTo>
                    <a:pt x="703522" y="1825303"/>
                    <a:pt x="640124" y="1746211"/>
                    <a:pt x="709863" y="1792705"/>
                  </a:cubicBezTo>
                  <a:cubicBezTo>
                    <a:pt x="724020" y="1802143"/>
                    <a:pt x="731083" y="1820537"/>
                    <a:pt x="745957" y="1828800"/>
                  </a:cubicBezTo>
                  <a:cubicBezTo>
                    <a:pt x="768130" y="1841118"/>
                    <a:pt x="797042" y="1838793"/>
                    <a:pt x="818147" y="1852863"/>
                  </a:cubicBezTo>
                  <a:cubicBezTo>
                    <a:pt x="830179" y="1860884"/>
                    <a:pt x="841028" y="1871053"/>
                    <a:pt x="854242" y="1876926"/>
                  </a:cubicBezTo>
                  <a:cubicBezTo>
                    <a:pt x="877421" y="1887228"/>
                    <a:pt x="902368" y="1892968"/>
                    <a:pt x="926431" y="1900989"/>
                  </a:cubicBezTo>
                  <a:cubicBezTo>
                    <a:pt x="1012986" y="1929841"/>
                    <a:pt x="904884" y="1894833"/>
                    <a:pt x="1010652" y="1925052"/>
                  </a:cubicBezTo>
                  <a:cubicBezTo>
                    <a:pt x="1081009" y="1945154"/>
                    <a:pt x="1010225" y="1930304"/>
                    <a:pt x="1094873" y="1949115"/>
                  </a:cubicBezTo>
                  <a:cubicBezTo>
                    <a:pt x="1114836" y="1953551"/>
                    <a:pt x="1135302" y="1955766"/>
                    <a:pt x="1155031" y="1961147"/>
                  </a:cubicBezTo>
                  <a:cubicBezTo>
                    <a:pt x="1179502" y="1967821"/>
                    <a:pt x="1202201" y="1981040"/>
                    <a:pt x="1227221" y="1985210"/>
                  </a:cubicBezTo>
                  <a:cubicBezTo>
                    <a:pt x="1259386" y="1990571"/>
                    <a:pt x="1325950" y="2000868"/>
                    <a:pt x="1359568" y="2009273"/>
                  </a:cubicBezTo>
                  <a:cubicBezTo>
                    <a:pt x="1371872" y="2012349"/>
                    <a:pt x="1383631" y="2017294"/>
                    <a:pt x="1395663" y="2021305"/>
                  </a:cubicBezTo>
                  <a:cubicBezTo>
                    <a:pt x="1419724" y="2093491"/>
                    <a:pt x="1422852" y="2084112"/>
                    <a:pt x="1383631" y="2201779"/>
                  </a:cubicBezTo>
                  <a:cubicBezTo>
                    <a:pt x="1379621" y="2213810"/>
                    <a:pt x="1381920" y="2230502"/>
                    <a:pt x="1371600" y="2237873"/>
                  </a:cubicBezTo>
                  <a:cubicBezTo>
                    <a:pt x="1350960" y="2252616"/>
                    <a:pt x="1299410" y="2261936"/>
                    <a:pt x="1299410" y="2261936"/>
                  </a:cubicBezTo>
                  <a:lnTo>
                    <a:pt x="1022684" y="2249905"/>
                  </a:lnTo>
                  <a:cubicBezTo>
                    <a:pt x="970473" y="2247004"/>
                    <a:pt x="918305" y="2243076"/>
                    <a:pt x="866273" y="2237873"/>
                  </a:cubicBezTo>
                  <a:cubicBezTo>
                    <a:pt x="808697" y="2232115"/>
                    <a:pt x="740312" y="2219950"/>
                    <a:pt x="685800" y="2201779"/>
                  </a:cubicBezTo>
                  <a:cubicBezTo>
                    <a:pt x="661737" y="2193758"/>
                    <a:pt x="634715" y="2191785"/>
                    <a:pt x="613610" y="2177715"/>
                  </a:cubicBezTo>
                  <a:cubicBezTo>
                    <a:pt x="589547" y="2161673"/>
                    <a:pt x="568857" y="2138734"/>
                    <a:pt x="541421" y="2129589"/>
                  </a:cubicBezTo>
                  <a:lnTo>
                    <a:pt x="469231" y="2105526"/>
                  </a:lnTo>
                  <a:lnTo>
                    <a:pt x="433136" y="2093494"/>
                  </a:lnTo>
                  <a:lnTo>
                    <a:pt x="397042" y="2081463"/>
                  </a:lnTo>
                  <a:cubicBezTo>
                    <a:pt x="338690" y="2023111"/>
                    <a:pt x="367792" y="2045921"/>
                    <a:pt x="312821" y="2009273"/>
                  </a:cubicBezTo>
                  <a:cubicBezTo>
                    <a:pt x="304800" y="1997242"/>
                    <a:pt x="297790" y="1984470"/>
                    <a:pt x="288757" y="1973179"/>
                  </a:cubicBezTo>
                  <a:cubicBezTo>
                    <a:pt x="281671" y="1964321"/>
                    <a:pt x="270530" y="1958842"/>
                    <a:pt x="264694" y="1949115"/>
                  </a:cubicBezTo>
                  <a:cubicBezTo>
                    <a:pt x="258169" y="1938240"/>
                    <a:pt x="258335" y="1924364"/>
                    <a:pt x="252663" y="1913021"/>
                  </a:cubicBezTo>
                  <a:cubicBezTo>
                    <a:pt x="246196" y="1900087"/>
                    <a:pt x="234473" y="1890140"/>
                    <a:pt x="228600" y="1876926"/>
                  </a:cubicBezTo>
                  <a:cubicBezTo>
                    <a:pt x="218298" y="1853747"/>
                    <a:pt x="215880" y="1827423"/>
                    <a:pt x="204536" y="1804736"/>
                  </a:cubicBezTo>
                  <a:cubicBezTo>
                    <a:pt x="196515" y="1788694"/>
                    <a:pt x="187134" y="1773263"/>
                    <a:pt x="180473" y="1756610"/>
                  </a:cubicBezTo>
                  <a:cubicBezTo>
                    <a:pt x="144028" y="1665496"/>
                    <a:pt x="181967" y="1701459"/>
                    <a:pt x="120315" y="1660358"/>
                  </a:cubicBezTo>
                  <a:cubicBezTo>
                    <a:pt x="112294" y="1648326"/>
                    <a:pt x="102719" y="1637197"/>
                    <a:pt x="96252" y="1624263"/>
                  </a:cubicBezTo>
                  <a:cubicBezTo>
                    <a:pt x="90580" y="1612919"/>
                    <a:pt x="90746" y="1599043"/>
                    <a:pt x="84221" y="1588168"/>
                  </a:cubicBezTo>
                  <a:cubicBezTo>
                    <a:pt x="78385" y="1578441"/>
                    <a:pt x="68178" y="1572126"/>
                    <a:pt x="60157" y="1564105"/>
                  </a:cubicBezTo>
                  <a:cubicBezTo>
                    <a:pt x="52136" y="1540042"/>
                    <a:pt x="40264" y="1516935"/>
                    <a:pt x="36094" y="1491915"/>
                  </a:cubicBezTo>
                  <a:cubicBezTo>
                    <a:pt x="21978" y="1407216"/>
                    <a:pt x="31778" y="1442869"/>
                    <a:pt x="12031" y="1383631"/>
                  </a:cubicBezTo>
                  <a:cubicBezTo>
                    <a:pt x="8021" y="1359568"/>
                    <a:pt x="0" y="1335837"/>
                    <a:pt x="0" y="1311442"/>
                  </a:cubicBezTo>
                  <a:cubicBezTo>
                    <a:pt x="0" y="1195068"/>
                    <a:pt x="2093" y="1078475"/>
                    <a:pt x="12031" y="962526"/>
                  </a:cubicBezTo>
                  <a:cubicBezTo>
                    <a:pt x="14197" y="937254"/>
                    <a:pt x="31119" y="915208"/>
                    <a:pt x="36094" y="890336"/>
                  </a:cubicBezTo>
                  <a:cubicBezTo>
                    <a:pt x="40105" y="870284"/>
                    <a:pt x="44468" y="850299"/>
                    <a:pt x="48126" y="830179"/>
                  </a:cubicBezTo>
                  <a:cubicBezTo>
                    <a:pt x="52490" y="806177"/>
                    <a:pt x="54240" y="781656"/>
                    <a:pt x="60157" y="757989"/>
                  </a:cubicBezTo>
                  <a:cubicBezTo>
                    <a:pt x="66309" y="733382"/>
                    <a:pt x="76200" y="709863"/>
                    <a:pt x="84221" y="685800"/>
                  </a:cubicBezTo>
                  <a:lnTo>
                    <a:pt x="96252" y="649705"/>
                  </a:lnTo>
                  <a:cubicBezTo>
                    <a:pt x="106037" y="620350"/>
                    <a:pt x="109025" y="600837"/>
                    <a:pt x="132347" y="577515"/>
                  </a:cubicBezTo>
                  <a:cubicBezTo>
                    <a:pt x="142572" y="567290"/>
                    <a:pt x="156410" y="561473"/>
                    <a:pt x="168442" y="553452"/>
                  </a:cubicBezTo>
                  <a:cubicBezTo>
                    <a:pt x="191969" y="518162"/>
                    <a:pt x="194573" y="521116"/>
                    <a:pt x="204536" y="481263"/>
                  </a:cubicBezTo>
                  <a:cubicBezTo>
                    <a:pt x="209496" y="461424"/>
                    <a:pt x="209388" y="440253"/>
                    <a:pt x="216568" y="421105"/>
                  </a:cubicBezTo>
                  <a:cubicBezTo>
                    <a:pt x="229937" y="385455"/>
                    <a:pt x="247315" y="380554"/>
                    <a:pt x="276726" y="360947"/>
                  </a:cubicBezTo>
                  <a:cubicBezTo>
                    <a:pt x="331887" y="278206"/>
                    <a:pt x="297416" y="297904"/>
                    <a:pt x="360947" y="276726"/>
                  </a:cubicBezTo>
                  <a:cubicBezTo>
                    <a:pt x="408874" y="204834"/>
                    <a:pt x="356531" y="267344"/>
                    <a:pt x="421105" y="228600"/>
                  </a:cubicBezTo>
                  <a:cubicBezTo>
                    <a:pt x="430832" y="222764"/>
                    <a:pt x="436310" y="211622"/>
                    <a:pt x="445168" y="204536"/>
                  </a:cubicBezTo>
                  <a:cubicBezTo>
                    <a:pt x="456459" y="195503"/>
                    <a:pt x="469231" y="188494"/>
                    <a:pt x="481263" y="180473"/>
                  </a:cubicBezTo>
                  <a:cubicBezTo>
                    <a:pt x="545724" y="51552"/>
                    <a:pt x="455838" y="213388"/>
                    <a:pt x="553452" y="96252"/>
                  </a:cubicBezTo>
                  <a:cubicBezTo>
                    <a:pt x="561571" y="86509"/>
                    <a:pt x="555164" y="67529"/>
                    <a:pt x="565484" y="60158"/>
                  </a:cubicBezTo>
                  <a:cubicBezTo>
                    <a:pt x="586124" y="45415"/>
                    <a:pt x="613610" y="44115"/>
                    <a:pt x="637673" y="36094"/>
                  </a:cubicBezTo>
                  <a:lnTo>
                    <a:pt x="673768" y="24063"/>
                  </a:lnTo>
                  <a:cubicBezTo>
                    <a:pt x="685800" y="20052"/>
                    <a:pt x="697559" y="15107"/>
                    <a:pt x="709863" y="12031"/>
                  </a:cubicBezTo>
                  <a:lnTo>
                    <a:pt x="757989" y="0"/>
                  </a:lnTo>
                  <a:cubicBezTo>
                    <a:pt x="942473" y="4010"/>
                    <a:pt x="1127259" y="755"/>
                    <a:pt x="1311442" y="12031"/>
                  </a:cubicBezTo>
                  <a:cubicBezTo>
                    <a:pt x="1325875" y="12915"/>
                    <a:pt x="1338503" y="24803"/>
                    <a:pt x="1347536" y="36094"/>
                  </a:cubicBezTo>
                  <a:cubicBezTo>
                    <a:pt x="1355459" y="45997"/>
                    <a:pt x="1353896" y="60845"/>
                    <a:pt x="1359568" y="72189"/>
                  </a:cubicBezTo>
                  <a:cubicBezTo>
                    <a:pt x="1406216" y="165484"/>
                    <a:pt x="1365420" y="53653"/>
                    <a:pt x="1395663" y="144379"/>
                  </a:cubicBezTo>
                  <a:cubicBezTo>
                    <a:pt x="1391652" y="180474"/>
                    <a:pt x="1400849" y="220687"/>
                    <a:pt x="1383631" y="252663"/>
                  </a:cubicBezTo>
                  <a:cubicBezTo>
                    <a:pt x="1369692" y="278550"/>
                    <a:pt x="1308706" y="304481"/>
                    <a:pt x="1275347" y="312821"/>
                  </a:cubicBezTo>
                  <a:cubicBezTo>
                    <a:pt x="1271456" y="313794"/>
                    <a:pt x="1295399" y="270710"/>
                    <a:pt x="1263315" y="264694"/>
                  </a:cubicBezTo>
                  <a:close/>
                </a:path>
              </a:pathLst>
            </a:cu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Arc 48"/>
            <p:cNvSpPr/>
            <p:nvPr/>
          </p:nvSpPr>
          <p:spPr>
            <a:xfrm rot="760720">
              <a:off x="5680857" y="2311905"/>
              <a:ext cx="338906" cy="535499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Arc 50"/>
            <p:cNvSpPr/>
            <p:nvPr/>
          </p:nvSpPr>
          <p:spPr>
            <a:xfrm rot="760720">
              <a:off x="5346316" y="2697028"/>
              <a:ext cx="442018" cy="532703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Arc 51"/>
            <p:cNvSpPr/>
            <p:nvPr/>
          </p:nvSpPr>
          <p:spPr>
            <a:xfrm rot="15338229">
              <a:off x="6246650" y="4008612"/>
              <a:ext cx="442018" cy="532703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Arc 52"/>
            <p:cNvSpPr/>
            <p:nvPr/>
          </p:nvSpPr>
          <p:spPr>
            <a:xfrm rot="15338229">
              <a:off x="5899950" y="3890302"/>
              <a:ext cx="442018" cy="532703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Arc 53"/>
            <p:cNvSpPr/>
            <p:nvPr/>
          </p:nvSpPr>
          <p:spPr>
            <a:xfrm rot="15338229">
              <a:off x="5619531" y="3525681"/>
              <a:ext cx="461558" cy="529421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Arc 54"/>
            <p:cNvSpPr/>
            <p:nvPr/>
          </p:nvSpPr>
          <p:spPr>
            <a:xfrm rot="19432369">
              <a:off x="5380136" y="3172482"/>
              <a:ext cx="442018" cy="532703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reeform 2"/>
            <p:cNvSpPr/>
            <p:nvPr/>
          </p:nvSpPr>
          <p:spPr>
            <a:xfrm>
              <a:off x="5675045" y="2346158"/>
              <a:ext cx="846071" cy="1841269"/>
            </a:xfrm>
            <a:custGeom>
              <a:avLst/>
              <a:gdLst>
                <a:gd name="connsiteX0" fmla="*/ 725755 w 846071"/>
                <a:gd name="connsiteY0" fmla="*/ 0 h 1841269"/>
                <a:gd name="connsiteX1" fmla="*/ 497155 w 846071"/>
                <a:gd name="connsiteY1" fmla="*/ 12031 h 1841269"/>
                <a:gd name="connsiteX2" fmla="*/ 473092 w 846071"/>
                <a:gd name="connsiteY2" fmla="*/ 36095 h 1841269"/>
                <a:gd name="connsiteX3" fmla="*/ 400902 w 846071"/>
                <a:gd name="connsiteY3" fmla="*/ 60158 h 1841269"/>
                <a:gd name="connsiteX4" fmla="*/ 316681 w 846071"/>
                <a:gd name="connsiteY4" fmla="*/ 108284 h 1841269"/>
                <a:gd name="connsiteX5" fmla="*/ 244492 w 846071"/>
                <a:gd name="connsiteY5" fmla="*/ 132347 h 1841269"/>
                <a:gd name="connsiteX6" fmla="*/ 196366 w 846071"/>
                <a:gd name="connsiteY6" fmla="*/ 192505 h 1841269"/>
                <a:gd name="connsiteX7" fmla="*/ 148239 w 846071"/>
                <a:gd name="connsiteY7" fmla="*/ 264695 h 1841269"/>
                <a:gd name="connsiteX8" fmla="*/ 124176 w 846071"/>
                <a:gd name="connsiteY8" fmla="*/ 300789 h 1841269"/>
                <a:gd name="connsiteX9" fmla="*/ 112144 w 846071"/>
                <a:gd name="connsiteY9" fmla="*/ 336884 h 1841269"/>
                <a:gd name="connsiteX10" fmla="*/ 64018 w 846071"/>
                <a:gd name="connsiteY10" fmla="*/ 409074 h 1841269"/>
                <a:gd name="connsiteX11" fmla="*/ 39955 w 846071"/>
                <a:gd name="connsiteY11" fmla="*/ 565484 h 1841269"/>
                <a:gd name="connsiteX12" fmla="*/ 15892 w 846071"/>
                <a:gd name="connsiteY12" fmla="*/ 649705 h 1841269"/>
                <a:gd name="connsiteX13" fmla="*/ 15892 w 846071"/>
                <a:gd name="connsiteY13" fmla="*/ 1106905 h 1841269"/>
                <a:gd name="connsiteX14" fmla="*/ 39955 w 846071"/>
                <a:gd name="connsiteY14" fmla="*/ 1143000 h 1841269"/>
                <a:gd name="connsiteX15" fmla="*/ 64018 w 846071"/>
                <a:gd name="connsiteY15" fmla="*/ 1215189 h 1841269"/>
                <a:gd name="connsiteX16" fmla="*/ 76050 w 846071"/>
                <a:gd name="connsiteY16" fmla="*/ 1263316 h 1841269"/>
                <a:gd name="connsiteX17" fmla="*/ 100113 w 846071"/>
                <a:gd name="connsiteY17" fmla="*/ 1299410 h 1841269"/>
                <a:gd name="connsiteX18" fmla="*/ 112144 w 846071"/>
                <a:gd name="connsiteY18" fmla="*/ 1335505 h 1841269"/>
                <a:gd name="connsiteX19" fmla="*/ 172302 w 846071"/>
                <a:gd name="connsiteY19" fmla="*/ 1395663 h 1841269"/>
                <a:gd name="connsiteX20" fmla="*/ 208397 w 846071"/>
                <a:gd name="connsiteY20" fmla="*/ 1467853 h 1841269"/>
                <a:gd name="connsiteX21" fmla="*/ 244492 w 846071"/>
                <a:gd name="connsiteY21" fmla="*/ 1540042 h 1841269"/>
                <a:gd name="connsiteX22" fmla="*/ 292618 w 846071"/>
                <a:gd name="connsiteY22" fmla="*/ 1600200 h 1841269"/>
                <a:gd name="connsiteX23" fmla="*/ 316681 w 846071"/>
                <a:gd name="connsiteY23" fmla="*/ 1672389 h 1841269"/>
                <a:gd name="connsiteX24" fmla="*/ 352776 w 846071"/>
                <a:gd name="connsiteY24" fmla="*/ 1744579 h 1841269"/>
                <a:gd name="connsiteX25" fmla="*/ 424966 w 846071"/>
                <a:gd name="connsiteY25" fmla="*/ 1780674 h 1841269"/>
                <a:gd name="connsiteX26" fmla="*/ 461060 w 846071"/>
                <a:gd name="connsiteY26" fmla="*/ 1804737 h 1841269"/>
                <a:gd name="connsiteX27" fmla="*/ 653566 w 846071"/>
                <a:gd name="connsiteY27" fmla="*/ 1828800 h 1841269"/>
                <a:gd name="connsiteX28" fmla="*/ 846071 w 846071"/>
                <a:gd name="connsiteY28" fmla="*/ 1840831 h 1841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46071" h="1841269">
                  <a:moveTo>
                    <a:pt x="725755" y="0"/>
                  </a:moveTo>
                  <a:cubicBezTo>
                    <a:pt x="649555" y="4010"/>
                    <a:pt x="572694" y="1240"/>
                    <a:pt x="497155" y="12031"/>
                  </a:cubicBezTo>
                  <a:cubicBezTo>
                    <a:pt x="485925" y="13635"/>
                    <a:pt x="483238" y="31022"/>
                    <a:pt x="473092" y="36095"/>
                  </a:cubicBezTo>
                  <a:cubicBezTo>
                    <a:pt x="450405" y="47439"/>
                    <a:pt x="422007" y="46088"/>
                    <a:pt x="400902" y="60158"/>
                  </a:cubicBezTo>
                  <a:cubicBezTo>
                    <a:pt x="368343" y="81865"/>
                    <a:pt x="354846" y="93018"/>
                    <a:pt x="316681" y="108284"/>
                  </a:cubicBezTo>
                  <a:cubicBezTo>
                    <a:pt x="293131" y="117704"/>
                    <a:pt x="244492" y="132347"/>
                    <a:pt x="244492" y="132347"/>
                  </a:cubicBezTo>
                  <a:cubicBezTo>
                    <a:pt x="217396" y="213632"/>
                    <a:pt x="254974" y="125525"/>
                    <a:pt x="196366" y="192505"/>
                  </a:cubicBezTo>
                  <a:cubicBezTo>
                    <a:pt x="177322" y="214270"/>
                    <a:pt x="164281" y="240632"/>
                    <a:pt x="148239" y="264695"/>
                  </a:cubicBezTo>
                  <a:cubicBezTo>
                    <a:pt x="140218" y="276726"/>
                    <a:pt x="128749" y="287071"/>
                    <a:pt x="124176" y="300789"/>
                  </a:cubicBezTo>
                  <a:cubicBezTo>
                    <a:pt x="120165" y="312821"/>
                    <a:pt x="118303" y="325797"/>
                    <a:pt x="112144" y="336884"/>
                  </a:cubicBezTo>
                  <a:cubicBezTo>
                    <a:pt x="98099" y="362165"/>
                    <a:pt x="64018" y="409074"/>
                    <a:pt x="64018" y="409074"/>
                  </a:cubicBezTo>
                  <a:cubicBezTo>
                    <a:pt x="36869" y="517676"/>
                    <a:pt x="67673" y="385323"/>
                    <a:pt x="39955" y="565484"/>
                  </a:cubicBezTo>
                  <a:cubicBezTo>
                    <a:pt x="35639" y="593535"/>
                    <a:pt x="24874" y="622756"/>
                    <a:pt x="15892" y="649705"/>
                  </a:cubicBezTo>
                  <a:cubicBezTo>
                    <a:pt x="-1426" y="840200"/>
                    <a:pt x="-8847" y="859520"/>
                    <a:pt x="15892" y="1106905"/>
                  </a:cubicBezTo>
                  <a:cubicBezTo>
                    <a:pt x="17331" y="1121293"/>
                    <a:pt x="34082" y="1129786"/>
                    <a:pt x="39955" y="1143000"/>
                  </a:cubicBezTo>
                  <a:cubicBezTo>
                    <a:pt x="50257" y="1166179"/>
                    <a:pt x="57866" y="1190582"/>
                    <a:pt x="64018" y="1215189"/>
                  </a:cubicBezTo>
                  <a:cubicBezTo>
                    <a:pt x="68029" y="1231231"/>
                    <a:pt x="69536" y="1248117"/>
                    <a:pt x="76050" y="1263316"/>
                  </a:cubicBezTo>
                  <a:cubicBezTo>
                    <a:pt x="81746" y="1276607"/>
                    <a:pt x="92092" y="1287379"/>
                    <a:pt x="100113" y="1299410"/>
                  </a:cubicBezTo>
                  <a:cubicBezTo>
                    <a:pt x="104123" y="1311442"/>
                    <a:pt x="104535" y="1325359"/>
                    <a:pt x="112144" y="1335505"/>
                  </a:cubicBezTo>
                  <a:cubicBezTo>
                    <a:pt x="129159" y="1358192"/>
                    <a:pt x="172302" y="1395663"/>
                    <a:pt x="172302" y="1395663"/>
                  </a:cubicBezTo>
                  <a:cubicBezTo>
                    <a:pt x="202544" y="1486386"/>
                    <a:pt x="161751" y="1374562"/>
                    <a:pt x="208397" y="1467853"/>
                  </a:cubicBezTo>
                  <a:cubicBezTo>
                    <a:pt x="258210" y="1567479"/>
                    <a:pt x="175530" y="1436598"/>
                    <a:pt x="244492" y="1540042"/>
                  </a:cubicBezTo>
                  <a:cubicBezTo>
                    <a:pt x="288367" y="1671674"/>
                    <a:pt x="214876" y="1475814"/>
                    <a:pt x="292618" y="1600200"/>
                  </a:cubicBezTo>
                  <a:cubicBezTo>
                    <a:pt x="306061" y="1621709"/>
                    <a:pt x="308660" y="1648326"/>
                    <a:pt x="316681" y="1672389"/>
                  </a:cubicBezTo>
                  <a:cubicBezTo>
                    <a:pt x="326466" y="1701745"/>
                    <a:pt x="329454" y="1721257"/>
                    <a:pt x="352776" y="1744579"/>
                  </a:cubicBezTo>
                  <a:cubicBezTo>
                    <a:pt x="387256" y="1779059"/>
                    <a:pt x="385825" y="1761103"/>
                    <a:pt x="424966" y="1780674"/>
                  </a:cubicBezTo>
                  <a:cubicBezTo>
                    <a:pt x="437899" y="1787141"/>
                    <a:pt x="448127" y="1798270"/>
                    <a:pt x="461060" y="1804737"/>
                  </a:cubicBezTo>
                  <a:cubicBezTo>
                    <a:pt x="513325" y="1830869"/>
                    <a:pt x="622376" y="1825830"/>
                    <a:pt x="653566" y="1828800"/>
                  </a:cubicBezTo>
                  <a:cubicBezTo>
                    <a:pt x="821676" y="1844810"/>
                    <a:pt x="677771" y="1840831"/>
                    <a:pt x="846071" y="1840831"/>
                  </a:cubicBezTo>
                </a:path>
              </a:pathLst>
            </a:custGeom>
            <a:noFill/>
            <a:ln w="19050">
              <a:solidFill>
                <a:srgbClr val="D59D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5505215" y="2236498"/>
              <a:ext cx="830371" cy="2021305"/>
            </a:xfrm>
            <a:custGeom>
              <a:avLst/>
              <a:gdLst>
                <a:gd name="connsiteX0" fmla="*/ 725755 w 846071"/>
                <a:gd name="connsiteY0" fmla="*/ 0 h 1841269"/>
                <a:gd name="connsiteX1" fmla="*/ 497155 w 846071"/>
                <a:gd name="connsiteY1" fmla="*/ 12031 h 1841269"/>
                <a:gd name="connsiteX2" fmla="*/ 473092 w 846071"/>
                <a:gd name="connsiteY2" fmla="*/ 36095 h 1841269"/>
                <a:gd name="connsiteX3" fmla="*/ 400902 w 846071"/>
                <a:gd name="connsiteY3" fmla="*/ 60158 h 1841269"/>
                <a:gd name="connsiteX4" fmla="*/ 316681 w 846071"/>
                <a:gd name="connsiteY4" fmla="*/ 108284 h 1841269"/>
                <a:gd name="connsiteX5" fmla="*/ 244492 w 846071"/>
                <a:gd name="connsiteY5" fmla="*/ 132347 h 1841269"/>
                <a:gd name="connsiteX6" fmla="*/ 196366 w 846071"/>
                <a:gd name="connsiteY6" fmla="*/ 192505 h 1841269"/>
                <a:gd name="connsiteX7" fmla="*/ 148239 w 846071"/>
                <a:gd name="connsiteY7" fmla="*/ 264695 h 1841269"/>
                <a:gd name="connsiteX8" fmla="*/ 124176 w 846071"/>
                <a:gd name="connsiteY8" fmla="*/ 300789 h 1841269"/>
                <a:gd name="connsiteX9" fmla="*/ 112144 w 846071"/>
                <a:gd name="connsiteY9" fmla="*/ 336884 h 1841269"/>
                <a:gd name="connsiteX10" fmla="*/ 64018 w 846071"/>
                <a:gd name="connsiteY10" fmla="*/ 409074 h 1841269"/>
                <a:gd name="connsiteX11" fmla="*/ 39955 w 846071"/>
                <a:gd name="connsiteY11" fmla="*/ 565484 h 1841269"/>
                <a:gd name="connsiteX12" fmla="*/ 15892 w 846071"/>
                <a:gd name="connsiteY12" fmla="*/ 649705 h 1841269"/>
                <a:gd name="connsiteX13" fmla="*/ 15892 w 846071"/>
                <a:gd name="connsiteY13" fmla="*/ 1106905 h 1841269"/>
                <a:gd name="connsiteX14" fmla="*/ 39955 w 846071"/>
                <a:gd name="connsiteY14" fmla="*/ 1143000 h 1841269"/>
                <a:gd name="connsiteX15" fmla="*/ 64018 w 846071"/>
                <a:gd name="connsiteY15" fmla="*/ 1215189 h 1841269"/>
                <a:gd name="connsiteX16" fmla="*/ 76050 w 846071"/>
                <a:gd name="connsiteY16" fmla="*/ 1263316 h 1841269"/>
                <a:gd name="connsiteX17" fmla="*/ 100113 w 846071"/>
                <a:gd name="connsiteY17" fmla="*/ 1299410 h 1841269"/>
                <a:gd name="connsiteX18" fmla="*/ 112144 w 846071"/>
                <a:gd name="connsiteY18" fmla="*/ 1335505 h 1841269"/>
                <a:gd name="connsiteX19" fmla="*/ 172302 w 846071"/>
                <a:gd name="connsiteY19" fmla="*/ 1395663 h 1841269"/>
                <a:gd name="connsiteX20" fmla="*/ 208397 w 846071"/>
                <a:gd name="connsiteY20" fmla="*/ 1467853 h 1841269"/>
                <a:gd name="connsiteX21" fmla="*/ 244492 w 846071"/>
                <a:gd name="connsiteY21" fmla="*/ 1540042 h 1841269"/>
                <a:gd name="connsiteX22" fmla="*/ 292618 w 846071"/>
                <a:gd name="connsiteY22" fmla="*/ 1600200 h 1841269"/>
                <a:gd name="connsiteX23" fmla="*/ 316681 w 846071"/>
                <a:gd name="connsiteY23" fmla="*/ 1672389 h 1841269"/>
                <a:gd name="connsiteX24" fmla="*/ 352776 w 846071"/>
                <a:gd name="connsiteY24" fmla="*/ 1744579 h 1841269"/>
                <a:gd name="connsiteX25" fmla="*/ 424966 w 846071"/>
                <a:gd name="connsiteY25" fmla="*/ 1780674 h 1841269"/>
                <a:gd name="connsiteX26" fmla="*/ 461060 w 846071"/>
                <a:gd name="connsiteY26" fmla="*/ 1804737 h 1841269"/>
                <a:gd name="connsiteX27" fmla="*/ 653566 w 846071"/>
                <a:gd name="connsiteY27" fmla="*/ 1828800 h 1841269"/>
                <a:gd name="connsiteX28" fmla="*/ 846071 w 846071"/>
                <a:gd name="connsiteY28" fmla="*/ 1840831 h 1841269"/>
                <a:gd name="connsiteX0" fmla="*/ 809976 w 846071"/>
                <a:gd name="connsiteY0" fmla="*/ 0 h 1937522"/>
                <a:gd name="connsiteX1" fmla="*/ 497155 w 846071"/>
                <a:gd name="connsiteY1" fmla="*/ 108284 h 1937522"/>
                <a:gd name="connsiteX2" fmla="*/ 473092 w 846071"/>
                <a:gd name="connsiteY2" fmla="*/ 132348 h 1937522"/>
                <a:gd name="connsiteX3" fmla="*/ 400902 w 846071"/>
                <a:gd name="connsiteY3" fmla="*/ 156411 h 1937522"/>
                <a:gd name="connsiteX4" fmla="*/ 316681 w 846071"/>
                <a:gd name="connsiteY4" fmla="*/ 204537 h 1937522"/>
                <a:gd name="connsiteX5" fmla="*/ 244492 w 846071"/>
                <a:gd name="connsiteY5" fmla="*/ 228600 h 1937522"/>
                <a:gd name="connsiteX6" fmla="*/ 196366 w 846071"/>
                <a:gd name="connsiteY6" fmla="*/ 288758 h 1937522"/>
                <a:gd name="connsiteX7" fmla="*/ 148239 w 846071"/>
                <a:gd name="connsiteY7" fmla="*/ 360948 h 1937522"/>
                <a:gd name="connsiteX8" fmla="*/ 124176 w 846071"/>
                <a:gd name="connsiteY8" fmla="*/ 397042 h 1937522"/>
                <a:gd name="connsiteX9" fmla="*/ 112144 w 846071"/>
                <a:gd name="connsiteY9" fmla="*/ 433137 h 1937522"/>
                <a:gd name="connsiteX10" fmla="*/ 64018 w 846071"/>
                <a:gd name="connsiteY10" fmla="*/ 505327 h 1937522"/>
                <a:gd name="connsiteX11" fmla="*/ 39955 w 846071"/>
                <a:gd name="connsiteY11" fmla="*/ 661737 h 1937522"/>
                <a:gd name="connsiteX12" fmla="*/ 15892 w 846071"/>
                <a:gd name="connsiteY12" fmla="*/ 745958 h 1937522"/>
                <a:gd name="connsiteX13" fmla="*/ 15892 w 846071"/>
                <a:gd name="connsiteY13" fmla="*/ 1203158 h 1937522"/>
                <a:gd name="connsiteX14" fmla="*/ 39955 w 846071"/>
                <a:gd name="connsiteY14" fmla="*/ 1239253 h 1937522"/>
                <a:gd name="connsiteX15" fmla="*/ 64018 w 846071"/>
                <a:gd name="connsiteY15" fmla="*/ 1311442 h 1937522"/>
                <a:gd name="connsiteX16" fmla="*/ 76050 w 846071"/>
                <a:gd name="connsiteY16" fmla="*/ 1359569 h 1937522"/>
                <a:gd name="connsiteX17" fmla="*/ 100113 w 846071"/>
                <a:gd name="connsiteY17" fmla="*/ 1395663 h 1937522"/>
                <a:gd name="connsiteX18" fmla="*/ 112144 w 846071"/>
                <a:gd name="connsiteY18" fmla="*/ 1431758 h 1937522"/>
                <a:gd name="connsiteX19" fmla="*/ 172302 w 846071"/>
                <a:gd name="connsiteY19" fmla="*/ 1491916 h 1937522"/>
                <a:gd name="connsiteX20" fmla="*/ 208397 w 846071"/>
                <a:gd name="connsiteY20" fmla="*/ 1564106 h 1937522"/>
                <a:gd name="connsiteX21" fmla="*/ 244492 w 846071"/>
                <a:gd name="connsiteY21" fmla="*/ 1636295 h 1937522"/>
                <a:gd name="connsiteX22" fmla="*/ 292618 w 846071"/>
                <a:gd name="connsiteY22" fmla="*/ 1696453 h 1937522"/>
                <a:gd name="connsiteX23" fmla="*/ 316681 w 846071"/>
                <a:gd name="connsiteY23" fmla="*/ 1768642 h 1937522"/>
                <a:gd name="connsiteX24" fmla="*/ 352776 w 846071"/>
                <a:gd name="connsiteY24" fmla="*/ 1840832 h 1937522"/>
                <a:gd name="connsiteX25" fmla="*/ 424966 w 846071"/>
                <a:gd name="connsiteY25" fmla="*/ 1876927 h 1937522"/>
                <a:gd name="connsiteX26" fmla="*/ 461060 w 846071"/>
                <a:gd name="connsiteY26" fmla="*/ 1900990 h 1937522"/>
                <a:gd name="connsiteX27" fmla="*/ 653566 w 846071"/>
                <a:gd name="connsiteY27" fmla="*/ 1925053 h 1937522"/>
                <a:gd name="connsiteX28" fmla="*/ 846071 w 846071"/>
                <a:gd name="connsiteY28" fmla="*/ 1937084 h 1937522"/>
                <a:gd name="connsiteX0" fmla="*/ 809976 w 846071"/>
                <a:gd name="connsiteY0" fmla="*/ 0 h 1937522"/>
                <a:gd name="connsiteX1" fmla="*/ 497155 w 846071"/>
                <a:gd name="connsiteY1" fmla="*/ 108284 h 1937522"/>
                <a:gd name="connsiteX2" fmla="*/ 521218 w 846071"/>
                <a:gd name="connsiteY2" fmla="*/ 84222 h 1937522"/>
                <a:gd name="connsiteX3" fmla="*/ 400902 w 846071"/>
                <a:gd name="connsiteY3" fmla="*/ 156411 h 1937522"/>
                <a:gd name="connsiteX4" fmla="*/ 316681 w 846071"/>
                <a:gd name="connsiteY4" fmla="*/ 204537 h 1937522"/>
                <a:gd name="connsiteX5" fmla="*/ 244492 w 846071"/>
                <a:gd name="connsiteY5" fmla="*/ 228600 h 1937522"/>
                <a:gd name="connsiteX6" fmla="*/ 196366 w 846071"/>
                <a:gd name="connsiteY6" fmla="*/ 288758 h 1937522"/>
                <a:gd name="connsiteX7" fmla="*/ 148239 w 846071"/>
                <a:gd name="connsiteY7" fmla="*/ 360948 h 1937522"/>
                <a:gd name="connsiteX8" fmla="*/ 124176 w 846071"/>
                <a:gd name="connsiteY8" fmla="*/ 397042 h 1937522"/>
                <a:gd name="connsiteX9" fmla="*/ 112144 w 846071"/>
                <a:gd name="connsiteY9" fmla="*/ 433137 h 1937522"/>
                <a:gd name="connsiteX10" fmla="*/ 64018 w 846071"/>
                <a:gd name="connsiteY10" fmla="*/ 505327 h 1937522"/>
                <a:gd name="connsiteX11" fmla="*/ 39955 w 846071"/>
                <a:gd name="connsiteY11" fmla="*/ 661737 h 1937522"/>
                <a:gd name="connsiteX12" fmla="*/ 15892 w 846071"/>
                <a:gd name="connsiteY12" fmla="*/ 745958 h 1937522"/>
                <a:gd name="connsiteX13" fmla="*/ 15892 w 846071"/>
                <a:gd name="connsiteY13" fmla="*/ 1203158 h 1937522"/>
                <a:gd name="connsiteX14" fmla="*/ 39955 w 846071"/>
                <a:gd name="connsiteY14" fmla="*/ 1239253 h 1937522"/>
                <a:gd name="connsiteX15" fmla="*/ 64018 w 846071"/>
                <a:gd name="connsiteY15" fmla="*/ 1311442 h 1937522"/>
                <a:gd name="connsiteX16" fmla="*/ 76050 w 846071"/>
                <a:gd name="connsiteY16" fmla="*/ 1359569 h 1937522"/>
                <a:gd name="connsiteX17" fmla="*/ 100113 w 846071"/>
                <a:gd name="connsiteY17" fmla="*/ 1395663 h 1937522"/>
                <a:gd name="connsiteX18" fmla="*/ 112144 w 846071"/>
                <a:gd name="connsiteY18" fmla="*/ 1431758 h 1937522"/>
                <a:gd name="connsiteX19" fmla="*/ 172302 w 846071"/>
                <a:gd name="connsiteY19" fmla="*/ 1491916 h 1937522"/>
                <a:gd name="connsiteX20" fmla="*/ 208397 w 846071"/>
                <a:gd name="connsiteY20" fmla="*/ 1564106 h 1937522"/>
                <a:gd name="connsiteX21" fmla="*/ 244492 w 846071"/>
                <a:gd name="connsiteY21" fmla="*/ 1636295 h 1937522"/>
                <a:gd name="connsiteX22" fmla="*/ 292618 w 846071"/>
                <a:gd name="connsiteY22" fmla="*/ 1696453 h 1937522"/>
                <a:gd name="connsiteX23" fmla="*/ 316681 w 846071"/>
                <a:gd name="connsiteY23" fmla="*/ 1768642 h 1937522"/>
                <a:gd name="connsiteX24" fmla="*/ 352776 w 846071"/>
                <a:gd name="connsiteY24" fmla="*/ 1840832 h 1937522"/>
                <a:gd name="connsiteX25" fmla="*/ 424966 w 846071"/>
                <a:gd name="connsiteY25" fmla="*/ 1876927 h 1937522"/>
                <a:gd name="connsiteX26" fmla="*/ 461060 w 846071"/>
                <a:gd name="connsiteY26" fmla="*/ 1900990 h 1937522"/>
                <a:gd name="connsiteX27" fmla="*/ 653566 w 846071"/>
                <a:gd name="connsiteY27" fmla="*/ 1925053 h 1937522"/>
                <a:gd name="connsiteX28" fmla="*/ 846071 w 846071"/>
                <a:gd name="connsiteY28" fmla="*/ 1937084 h 1937522"/>
                <a:gd name="connsiteX0" fmla="*/ 809976 w 846071"/>
                <a:gd name="connsiteY0" fmla="*/ 0 h 1937522"/>
                <a:gd name="connsiteX1" fmla="*/ 497155 w 846071"/>
                <a:gd name="connsiteY1" fmla="*/ 108284 h 1937522"/>
                <a:gd name="connsiteX2" fmla="*/ 521218 w 846071"/>
                <a:gd name="connsiteY2" fmla="*/ 84222 h 1937522"/>
                <a:gd name="connsiteX3" fmla="*/ 364807 w 846071"/>
                <a:gd name="connsiteY3" fmla="*/ 120316 h 1937522"/>
                <a:gd name="connsiteX4" fmla="*/ 316681 w 846071"/>
                <a:gd name="connsiteY4" fmla="*/ 204537 h 1937522"/>
                <a:gd name="connsiteX5" fmla="*/ 244492 w 846071"/>
                <a:gd name="connsiteY5" fmla="*/ 228600 h 1937522"/>
                <a:gd name="connsiteX6" fmla="*/ 196366 w 846071"/>
                <a:gd name="connsiteY6" fmla="*/ 288758 h 1937522"/>
                <a:gd name="connsiteX7" fmla="*/ 148239 w 846071"/>
                <a:gd name="connsiteY7" fmla="*/ 360948 h 1937522"/>
                <a:gd name="connsiteX8" fmla="*/ 124176 w 846071"/>
                <a:gd name="connsiteY8" fmla="*/ 397042 h 1937522"/>
                <a:gd name="connsiteX9" fmla="*/ 112144 w 846071"/>
                <a:gd name="connsiteY9" fmla="*/ 433137 h 1937522"/>
                <a:gd name="connsiteX10" fmla="*/ 64018 w 846071"/>
                <a:gd name="connsiteY10" fmla="*/ 505327 h 1937522"/>
                <a:gd name="connsiteX11" fmla="*/ 39955 w 846071"/>
                <a:gd name="connsiteY11" fmla="*/ 661737 h 1937522"/>
                <a:gd name="connsiteX12" fmla="*/ 15892 w 846071"/>
                <a:gd name="connsiteY12" fmla="*/ 745958 h 1937522"/>
                <a:gd name="connsiteX13" fmla="*/ 15892 w 846071"/>
                <a:gd name="connsiteY13" fmla="*/ 1203158 h 1937522"/>
                <a:gd name="connsiteX14" fmla="*/ 39955 w 846071"/>
                <a:gd name="connsiteY14" fmla="*/ 1239253 h 1937522"/>
                <a:gd name="connsiteX15" fmla="*/ 64018 w 846071"/>
                <a:gd name="connsiteY15" fmla="*/ 1311442 h 1937522"/>
                <a:gd name="connsiteX16" fmla="*/ 76050 w 846071"/>
                <a:gd name="connsiteY16" fmla="*/ 1359569 h 1937522"/>
                <a:gd name="connsiteX17" fmla="*/ 100113 w 846071"/>
                <a:gd name="connsiteY17" fmla="*/ 1395663 h 1937522"/>
                <a:gd name="connsiteX18" fmla="*/ 112144 w 846071"/>
                <a:gd name="connsiteY18" fmla="*/ 1431758 h 1937522"/>
                <a:gd name="connsiteX19" fmla="*/ 172302 w 846071"/>
                <a:gd name="connsiteY19" fmla="*/ 1491916 h 1937522"/>
                <a:gd name="connsiteX20" fmla="*/ 208397 w 846071"/>
                <a:gd name="connsiteY20" fmla="*/ 1564106 h 1937522"/>
                <a:gd name="connsiteX21" fmla="*/ 244492 w 846071"/>
                <a:gd name="connsiteY21" fmla="*/ 1636295 h 1937522"/>
                <a:gd name="connsiteX22" fmla="*/ 292618 w 846071"/>
                <a:gd name="connsiteY22" fmla="*/ 1696453 h 1937522"/>
                <a:gd name="connsiteX23" fmla="*/ 316681 w 846071"/>
                <a:gd name="connsiteY23" fmla="*/ 1768642 h 1937522"/>
                <a:gd name="connsiteX24" fmla="*/ 352776 w 846071"/>
                <a:gd name="connsiteY24" fmla="*/ 1840832 h 1937522"/>
                <a:gd name="connsiteX25" fmla="*/ 424966 w 846071"/>
                <a:gd name="connsiteY25" fmla="*/ 1876927 h 1937522"/>
                <a:gd name="connsiteX26" fmla="*/ 461060 w 846071"/>
                <a:gd name="connsiteY26" fmla="*/ 1900990 h 1937522"/>
                <a:gd name="connsiteX27" fmla="*/ 653566 w 846071"/>
                <a:gd name="connsiteY27" fmla="*/ 1925053 h 1937522"/>
                <a:gd name="connsiteX28" fmla="*/ 846071 w 846071"/>
                <a:gd name="connsiteY28" fmla="*/ 1937084 h 1937522"/>
                <a:gd name="connsiteX0" fmla="*/ 837609 w 873704"/>
                <a:gd name="connsiteY0" fmla="*/ 0 h 1937522"/>
                <a:gd name="connsiteX1" fmla="*/ 524788 w 873704"/>
                <a:gd name="connsiteY1" fmla="*/ 108284 h 1937522"/>
                <a:gd name="connsiteX2" fmla="*/ 548851 w 873704"/>
                <a:gd name="connsiteY2" fmla="*/ 84222 h 1937522"/>
                <a:gd name="connsiteX3" fmla="*/ 392440 w 873704"/>
                <a:gd name="connsiteY3" fmla="*/ 120316 h 1937522"/>
                <a:gd name="connsiteX4" fmla="*/ 344314 w 873704"/>
                <a:gd name="connsiteY4" fmla="*/ 204537 h 1937522"/>
                <a:gd name="connsiteX5" fmla="*/ 272125 w 873704"/>
                <a:gd name="connsiteY5" fmla="*/ 228600 h 1937522"/>
                <a:gd name="connsiteX6" fmla="*/ 223999 w 873704"/>
                <a:gd name="connsiteY6" fmla="*/ 288758 h 1937522"/>
                <a:gd name="connsiteX7" fmla="*/ 175872 w 873704"/>
                <a:gd name="connsiteY7" fmla="*/ 360948 h 1937522"/>
                <a:gd name="connsiteX8" fmla="*/ 151809 w 873704"/>
                <a:gd name="connsiteY8" fmla="*/ 397042 h 1937522"/>
                <a:gd name="connsiteX9" fmla="*/ 139777 w 873704"/>
                <a:gd name="connsiteY9" fmla="*/ 433137 h 1937522"/>
                <a:gd name="connsiteX10" fmla="*/ 91651 w 873704"/>
                <a:gd name="connsiteY10" fmla="*/ 505327 h 1937522"/>
                <a:gd name="connsiteX11" fmla="*/ 67588 w 873704"/>
                <a:gd name="connsiteY11" fmla="*/ 661737 h 1937522"/>
                <a:gd name="connsiteX12" fmla="*/ 43525 w 873704"/>
                <a:gd name="connsiteY12" fmla="*/ 745958 h 1937522"/>
                <a:gd name="connsiteX13" fmla="*/ 7431 w 873704"/>
                <a:gd name="connsiteY13" fmla="*/ 1203158 h 1937522"/>
                <a:gd name="connsiteX14" fmla="*/ 67588 w 873704"/>
                <a:gd name="connsiteY14" fmla="*/ 1239253 h 1937522"/>
                <a:gd name="connsiteX15" fmla="*/ 91651 w 873704"/>
                <a:gd name="connsiteY15" fmla="*/ 1311442 h 1937522"/>
                <a:gd name="connsiteX16" fmla="*/ 103683 w 873704"/>
                <a:gd name="connsiteY16" fmla="*/ 1359569 h 1937522"/>
                <a:gd name="connsiteX17" fmla="*/ 127746 w 873704"/>
                <a:gd name="connsiteY17" fmla="*/ 1395663 h 1937522"/>
                <a:gd name="connsiteX18" fmla="*/ 139777 w 873704"/>
                <a:gd name="connsiteY18" fmla="*/ 1431758 h 1937522"/>
                <a:gd name="connsiteX19" fmla="*/ 199935 w 873704"/>
                <a:gd name="connsiteY19" fmla="*/ 1491916 h 1937522"/>
                <a:gd name="connsiteX20" fmla="*/ 236030 w 873704"/>
                <a:gd name="connsiteY20" fmla="*/ 1564106 h 1937522"/>
                <a:gd name="connsiteX21" fmla="*/ 272125 w 873704"/>
                <a:gd name="connsiteY21" fmla="*/ 1636295 h 1937522"/>
                <a:gd name="connsiteX22" fmla="*/ 320251 w 873704"/>
                <a:gd name="connsiteY22" fmla="*/ 1696453 h 1937522"/>
                <a:gd name="connsiteX23" fmla="*/ 344314 w 873704"/>
                <a:gd name="connsiteY23" fmla="*/ 1768642 h 1937522"/>
                <a:gd name="connsiteX24" fmla="*/ 380409 w 873704"/>
                <a:gd name="connsiteY24" fmla="*/ 1840832 h 1937522"/>
                <a:gd name="connsiteX25" fmla="*/ 452599 w 873704"/>
                <a:gd name="connsiteY25" fmla="*/ 1876927 h 1937522"/>
                <a:gd name="connsiteX26" fmla="*/ 488693 w 873704"/>
                <a:gd name="connsiteY26" fmla="*/ 1900990 h 1937522"/>
                <a:gd name="connsiteX27" fmla="*/ 681199 w 873704"/>
                <a:gd name="connsiteY27" fmla="*/ 1925053 h 1937522"/>
                <a:gd name="connsiteX28" fmla="*/ 873704 w 873704"/>
                <a:gd name="connsiteY28" fmla="*/ 1937084 h 1937522"/>
                <a:gd name="connsiteX0" fmla="*/ 837609 w 873704"/>
                <a:gd name="connsiteY0" fmla="*/ 0 h 1937522"/>
                <a:gd name="connsiteX1" fmla="*/ 524788 w 873704"/>
                <a:gd name="connsiteY1" fmla="*/ 108284 h 1937522"/>
                <a:gd name="connsiteX2" fmla="*/ 548851 w 873704"/>
                <a:gd name="connsiteY2" fmla="*/ 84222 h 1937522"/>
                <a:gd name="connsiteX3" fmla="*/ 392440 w 873704"/>
                <a:gd name="connsiteY3" fmla="*/ 120316 h 1937522"/>
                <a:gd name="connsiteX4" fmla="*/ 344314 w 873704"/>
                <a:gd name="connsiteY4" fmla="*/ 204537 h 1937522"/>
                <a:gd name="connsiteX5" fmla="*/ 272125 w 873704"/>
                <a:gd name="connsiteY5" fmla="*/ 228600 h 1937522"/>
                <a:gd name="connsiteX6" fmla="*/ 223999 w 873704"/>
                <a:gd name="connsiteY6" fmla="*/ 288758 h 1937522"/>
                <a:gd name="connsiteX7" fmla="*/ 175872 w 873704"/>
                <a:gd name="connsiteY7" fmla="*/ 360948 h 1937522"/>
                <a:gd name="connsiteX8" fmla="*/ 151809 w 873704"/>
                <a:gd name="connsiteY8" fmla="*/ 397042 h 1937522"/>
                <a:gd name="connsiteX9" fmla="*/ 139777 w 873704"/>
                <a:gd name="connsiteY9" fmla="*/ 433137 h 1937522"/>
                <a:gd name="connsiteX10" fmla="*/ 91651 w 873704"/>
                <a:gd name="connsiteY10" fmla="*/ 505327 h 1937522"/>
                <a:gd name="connsiteX11" fmla="*/ 67588 w 873704"/>
                <a:gd name="connsiteY11" fmla="*/ 661737 h 1937522"/>
                <a:gd name="connsiteX12" fmla="*/ 43525 w 873704"/>
                <a:gd name="connsiteY12" fmla="*/ 745958 h 1937522"/>
                <a:gd name="connsiteX13" fmla="*/ 7431 w 873704"/>
                <a:gd name="connsiteY13" fmla="*/ 1203158 h 1937522"/>
                <a:gd name="connsiteX14" fmla="*/ 67588 w 873704"/>
                <a:gd name="connsiteY14" fmla="*/ 1239253 h 1937522"/>
                <a:gd name="connsiteX15" fmla="*/ 91651 w 873704"/>
                <a:gd name="connsiteY15" fmla="*/ 1311442 h 1937522"/>
                <a:gd name="connsiteX16" fmla="*/ 103683 w 873704"/>
                <a:gd name="connsiteY16" fmla="*/ 1359569 h 1937522"/>
                <a:gd name="connsiteX17" fmla="*/ 127746 w 873704"/>
                <a:gd name="connsiteY17" fmla="*/ 1395663 h 1937522"/>
                <a:gd name="connsiteX18" fmla="*/ 127745 w 873704"/>
                <a:gd name="connsiteY18" fmla="*/ 1443789 h 1937522"/>
                <a:gd name="connsiteX19" fmla="*/ 199935 w 873704"/>
                <a:gd name="connsiteY19" fmla="*/ 1491916 h 1937522"/>
                <a:gd name="connsiteX20" fmla="*/ 236030 w 873704"/>
                <a:gd name="connsiteY20" fmla="*/ 1564106 h 1937522"/>
                <a:gd name="connsiteX21" fmla="*/ 272125 w 873704"/>
                <a:gd name="connsiteY21" fmla="*/ 1636295 h 1937522"/>
                <a:gd name="connsiteX22" fmla="*/ 320251 w 873704"/>
                <a:gd name="connsiteY22" fmla="*/ 1696453 h 1937522"/>
                <a:gd name="connsiteX23" fmla="*/ 344314 w 873704"/>
                <a:gd name="connsiteY23" fmla="*/ 1768642 h 1937522"/>
                <a:gd name="connsiteX24" fmla="*/ 380409 w 873704"/>
                <a:gd name="connsiteY24" fmla="*/ 1840832 h 1937522"/>
                <a:gd name="connsiteX25" fmla="*/ 452599 w 873704"/>
                <a:gd name="connsiteY25" fmla="*/ 1876927 h 1937522"/>
                <a:gd name="connsiteX26" fmla="*/ 488693 w 873704"/>
                <a:gd name="connsiteY26" fmla="*/ 1900990 h 1937522"/>
                <a:gd name="connsiteX27" fmla="*/ 681199 w 873704"/>
                <a:gd name="connsiteY27" fmla="*/ 1925053 h 1937522"/>
                <a:gd name="connsiteX28" fmla="*/ 873704 w 873704"/>
                <a:gd name="connsiteY28" fmla="*/ 1937084 h 1937522"/>
                <a:gd name="connsiteX0" fmla="*/ 837609 w 873704"/>
                <a:gd name="connsiteY0" fmla="*/ 0 h 1937522"/>
                <a:gd name="connsiteX1" fmla="*/ 524788 w 873704"/>
                <a:gd name="connsiteY1" fmla="*/ 108284 h 1937522"/>
                <a:gd name="connsiteX2" fmla="*/ 548851 w 873704"/>
                <a:gd name="connsiteY2" fmla="*/ 84222 h 1937522"/>
                <a:gd name="connsiteX3" fmla="*/ 392440 w 873704"/>
                <a:gd name="connsiteY3" fmla="*/ 120316 h 1937522"/>
                <a:gd name="connsiteX4" fmla="*/ 344314 w 873704"/>
                <a:gd name="connsiteY4" fmla="*/ 204537 h 1937522"/>
                <a:gd name="connsiteX5" fmla="*/ 272125 w 873704"/>
                <a:gd name="connsiteY5" fmla="*/ 228600 h 1937522"/>
                <a:gd name="connsiteX6" fmla="*/ 223999 w 873704"/>
                <a:gd name="connsiteY6" fmla="*/ 288758 h 1937522"/>
                <a:gd name="connsiteX7" fmla="*/ 175872 w 873704"/>
                <a:gd name="connsiteY7" fmla="*/ 360948 h 1937522"/>
                <a:gd name="connsiteX8" fmla="*/ 151809 w 873704"/>
                <a:gd name="connsiteY8" fmla="*/ 397042 h 1937522"/>
                <a:gd name="connsiteX9" fmla="*/ 139777 w 873704"/>
                <a:gd name="connsiteY9" fmla="*/ 433137 h 1937522"/>
                <a:gd name="connsiteX10" fmla="*/ 91651 w 873704"/>
                <a:gd name="connsiteY10" fmla="*/ 505327 h 1937522"/>
                <a:gd name="connsiteX11" fmla="*/ 67588 w 873704"/>
                <a:gd name="connsiteY11" fmla="*/ 661737 h 1937522"/>
                <a:gd name="connsiteX12" fmla="*/ 43525 w 873704"/>
                <a:gd name="connsiteY12" fmla="*/ 745958 h 1937522"/>
                <a:gd name="connsiteX13" fmla="*/ 7431 w 873704"/>
                <a:gd name="connsiteY13" fmla="*/ 1203158 h 1937522"/>
                <a:gd name="connsiteX14" fmla="*/ 67588 w 873704"/>
                <a:gd name="connsiteY14" fmla="*/ 1239253 h 1937522"/>
                <a:gd name="connsiteX15" fmla="*/ 79620 w 873704"/>
                <a:gd name="connsiteY15" fmla="*/ 1335506 h 1937522"/>
                <a:gd name="connsiteX16" fmla="*/ 103683 w 873704"/>
                <a:gd name="connsiteY16" fmla="*/ 1359569 h 1937522"/>
                <a:gd name="connsiteX17" fmla="*/ 127746 w 873704"/>
                <a:gd name="connsiteY17" fmla="*/ 1395663 h 1937522"/>
                <a:gd name="connsiteX18" fmla="*/ 127745 w 873704"/>
                <a:gd name="connsiteY18" fmla="*/ 1443789 h 1937522"/>
                <a:gd name="connsiteX19" fmla="*/ 199935 w 873704"/>
                <a:gd name="connsiteY19" fmla="*/ 1491916 h 1937522"/>
                <a:gd name="connsiteX20" fmla="*/ 236030 w 873704"/>
                <a:gd name="connsiteY20" fmla="*/ 1564106 h 1937522"/>
                <a:gd name="connsiteX21" fmla="*/ 272125 w 873704"/>
                <a:gd name="connsiteY21" fmla="*/ 1636295 h 1937522"/>
                <a:gd name="connsiteX22" fmla="*/ 320251 w 873704"/>
                <a:gd name="connsiteY22" fmla="*/ 1696453 h 1937522"/>
                <a:gd name="connsiteX23" fmla="*/ 344314 w 873704"/>
                <a:gd name="connsiteY23" fmla="*/ 1768642 h 1937522"/>
                <a:gd name="connsiteX24" fmla="*/ 380409 w 873704"/>
                <a:gd name="connsiteY24" fmla="*/ 1840832 h 1937522"/>
                <a:gd name="connsiteX25" fmla="*/ 452599 w 873704"/>
                <a:gd name="connsiteY25" fmla="*/ 1876927 h 1937522"/>
                <a:gd name="connsiteX26" fmla="*/ 488693 w 873704"/>
                <a:gd name="connsiteY26" fmla="*/ 1900990 h 1937522"/>
                <a:gd name="connsiteX27" fmla="*/ 681199 w 873704"/>
                <a:gd name="connsiteY27" fmla="*/ 1925053 h 1937522"/>
                <a:gd name="connsiteX28" fmla="*/ 873704 w 873704"/>
                <a:gd name="connsiteY28" fmla="*/ 1937084 h 1937522"/>
                <a:gd name="connsiteX0" fmla="*/ 830371 w 866466"/>
                <a:gd name="connsiteY0" fmla="*/ 0 h 1937522"/>
                <a:gd name="connsiteX1" fmla="*/ 517550 w 866466"/>
                <a:gd name="connsiteY1" fmla="*/ 108284 h 1937522"/>
                <a:gd name="connsiteX2" fmla="*/ 541613 w 866466"/>
                <a:gd name="connsiteY2" fmla="*/ 84222 h 1937522"/>
                <a:gd name="connsiteX3" fmla="*/ 385202 w 866466"/>
                <a:gd name="connsiteY3" fmla="*/ 120316 h 1937522"/>
                <a:gd name="connsiteX4" fmla="*/ 337076 w 866466"/>
                <a:gd name="connsiteY4" fmla="*/ 204537 h 1937522"/>
                <a:gd name="connsiteX5" fmla="*/ 264887 w 866466"/>
                <a:gd name="connsiteY5" fmla="*/ 228600 h 1937522"/>
                <a:gd name="connsiteX6" fmla="*/ 216761 w 866466"/>
                <a:gd name="connsiteY6" fmla="*/ 288758 h 1937522"/>
                <a:gd name="connsiteX7" fmla="*/ 168634 w 866466"/>
                <a:gd name="connsiteY7" fmla="*/ 360948 h 1937522"/>
                <a:gd name="connsiteX8" fmla="*/ 144571 w 866466"/>
                <a:gd name="connsiteY8" fmla="*/ 397042 h 1937522"/>
                <a:gd name="connsiteX9" fmla="*/ 132539 w 866466"/>
                <a:gd name="connsiteY9" fmla="*/ 433137 h 1937522"/>
                <a:gd name="connsiteX10" fmla="*/ 84413 w 866466"/>
                <a:gd name="connsiteY10" fmla="*/ 505327 h 1937522"/>
                <a:gd name="connsiteX11" fmla="*/ 60350 w 866466"/>
                <a:gd name="connsiteY11" fmla="*/ 661737 h 1937522"/>
                <a:gd name="connsiteX12" fmla="*/ 36287 w 866466"/>
                <a:gd name="connsiteY12" fmla="*/ 745958 h 1937522"/>
                <a:gd name="connsiteX13" fmla="*/ 193 w 866466"/>
                <a:gd name="connsiteY13" fmla="*/ 1203158 h 1937522"/>
                <a:gd name="connsiteX14" fmla="*/ 24256 w 866466"/>
                <a:gd name="connsiteY14" fmla="*/ 1263316 h 1937522"/>
                <a:gd name="connsiteX15" fmla="*/ 72382 w 866466"/>
                <a:gd name="connsiteY15" fmla="*/ 1335506 h 1937522"/>
                <a:gd name="connsiteX16" fmla="*/ 96445 w 866466"/>
                <a:gd name="connsiteY16" fmla="*/ 1359569 h 1937522"/>
                <a:gd name="connsiteX17" fmla="*/ 120508 w 866466"/>
                <a:gd name="connsiteY17" fmla="*/ 1395663 h 1937522"/>
                <a:gd name="connsiteX18" fmla="*/ 120507 w 866466"/>
                <a:gd name="connsiteY18" fmla="*/ 1443789 h 1937522"/>
                <a:gd name="connsiteX19" fmla="*/ 192697 w 866466"/>
                <a:gd name="connsiteY19" fmla="*/ 1491916 h 1937522"/>
                <a:gd name="connsiteX20" fmla="*/ 228792 w 866466"/>
                <a:gd name="connsiteY20" fmla="*/ 1564106 h 1937522"/>
                <a:gd name="connsiteX21" fmla="*/ 264887 w 866466"/>
                <a:gd name="connsiteY21" fmla="*/ 1636295 h 1937522"/>
                <a:gd name="connsiteX22" fmla="*/ 313013 w 866466"/>
                <a:gd name="connsiteY22" fmla="*/ 1696453 h 1937522"/>
                <a:gd name="connsiteX23" fmla="*/ 337076 w 866466"/>
                <a:gd name="connsiteY23" fmla="*/ 1768642 h 1937522"/>
                <a:gd name="connsiteX24" fmla="*/ 373171 w 866466"/>
                <a:gd name="connsiteY24" fmla="*/ 1840832 h 1937522"/>
                <a:gd name="connsiteX25" fmla="*/ 445361 w 866466"/>
                <a:gd name="connsiteY25" fmla="*/ 1876927 h 1937522"/>
                <a:gd name="connsiteX26" fmla="*/ 481455 w 866466"/>
                <a:gd name="connsiteY26" fmla="*/ 1900990 h 1937522"/>
                <a:gd name="connsiteX27" fmla="*/ 673961 w 866466"/>
                <a:gd name="connsiteY27" fmla="*/ 1925053 h 1937522"/>
                <a:gd name="connsiteX28" fmla="*/ 866466 w 866466"/>
                <a:gd name="connsiteY28" fmla="*/ 1937084 h 1937522"/>
                <a:gd name="connsiteX0" fmla="*/ 830371 w 866466"/>
                <a:gd name="connsiteY0" fmla="*/ 0 h 1999454"/>
                <a:gd name="connsiteX1" fmla="*/ 517550 w 866466"/>
                <a:gd name="connsiteY1" fmla="*/ 108284 h 1999454"/>
                <a:gd name="connsiteX2" fmla="*/ 541613 w 866466"/>
                <a:gd name="connsiteY2" fmla="*/ 84222 h 1999454"/>
                <a:gd name="connsiteX3" fmla="*/ 385202 w 866466"/>
                <a:gd name="connsiteY3" fmla="*/ 120316 h 1999454"/>
                <a:gd name="connsiteX4" fmla="*/ 337076 w 866466"/>
                <a:gd name="connsiteY4" fmla="*/ 204537 h 1999454"/>
                <a:gd name="connsiteX5" fmla="*/ 264887 w 866466"/>
                <a:gd name="connsiteY5" fmla="*/ 228600 h 1999454"/>
                <a:gd name="connsiteX6" fmla="*/ 216761 w 866466"/>
                <a:gd name="connsiteY6" fmla="*/ 288758 h 1999454"/>
                <a:gd name="connsiteX7" fmla="*/ 168634 w 866466"/>
                <a:gd name="connsiteY7" fmla="*/ 360948 h 1999454"/>
                <a:gd name="connsiteX8" fmla="*/ 144571 w 866466"/>
                <a:gd name="connsiteY8" fmla="*/ 397042 h 1999454"/>
                <a:gd name="connsiteX9" fmla="*/ 132539 w 866466"/>
                <a:gd name="connsiteY9" fmla="*/ 433137 h 1999454"/>
                <a:gd name="connsiteX10" fmla="*/ 84413 w 866466"/>
                <a:gd name="connsiteY10" fmla="*/ 505327 h 1999454"/>
                <a:gd name="connsiteX11" fmla="*/ 60350 w 866466"/>
                <a:gd name="connsiteY11" fmla="*/ 661737 h 1999454"/>
                <a:gd name="connsiteX12" fmla="*/ 36287 w 866466"/>
                <a:gd name="connsiteY12" fmla="*/ 745958 h 1999454"/>
                <a:gd name="connsiteX13" fmla="*/ 193 w 866466"/>
                <a:gd name="connsiteY13" fmla="*/ 1203158 h 1999454"/>
                <a:gd name="connsiteX14" fmla="*/ 24256 w 866466"/>
                <a:gd name="connsiteY14" fmla="*/ 1263316 h 1999454"/>
                <a:gd name="connsiteX15" fmla="*/ 72382 w 866466"/>
                <a:gd name="connsiteY15" fmla="*/ 1335506 h 1999454"/>
                <a:gd name="connsiteX16" fmla="*/ 96445 w 866466"/>
                <a:gd name="connsiteY16" fmla="*/ 1359569 h 1999454"/>
                <a:gd name="connsiteX17" fmla="*/ 120508 w 866466"/>
                <a:gd name="connsiteY17" fmla="*/ 1395663 h 1999454"/>
                <a:gd name="connsiteX18" fmla="*/ 120507 w 866466"/>
                <a:gd name="connsiteY18" fmla="*/ 1443789 h 1999454"/>
                <a:gd name="connsiteX19" fmla="*/ 192697 w 866466"/>
                <a:gd name="connsiteY19" fmla="*/ 1491916 h 1999454"/>
                <a:gd name="connsiteX20" fmla="*/ 228792 w 866466"/>
                <a:gd name="connsiteY20" fmla="*/ 1564106 h 1999454"/>
                <a:gd name="connsiteX21" fmla="*/ 264887 w 866466"/>
                <a:gd name="connsiteY21" fmla="*/ 1636295 h 1999454"/>
                <a:gd name="connsiteX22" fmla="*/ 313013 w 866466"/>
                <a:gd name="connsiteY22" fmla="*/ 1696453 h 1999454"/>
                <a:gd name="connsiteX23" fmla="*/ 337076 w 866466"/>
                <a:gd name="connsiteY23" fmla="*/ 1768642 h 1999454"/>
                <a:gd name="connsiteX24" fmla="*/ 373171 w 866466"/>
                <a:gd name="connsiteY24" fmla="*/ 1840832 h 1999454"/>
                <a:gd name="connsiteX25" fmla="*/ 445361 w 866466"/>
                <a:gd name="connsiteY25" fmla="*/ 1876927 h 1999454"/>
                <a:gd name="connsiteX26" fmla="*/ 481455 w 866466"/>
                <a:gd name="connsiteY26" fmla="*/ 1900990 h 1999454"/>
                <a:gd name="connsiteX27" fmla="*/ 673961 w 866466"/>
                <a:gd name="connsiteY27" fmla="*/ 1997243 h 1999454"/>
                <a:gd name="connsiteX28" fmla="*/ 866466 w 866466"/>
                <a:gd name="connsiteY28" fmla="*/ 1937084 h 1999454"/>
                <a:gd name="connsiteX0" fmla="*/ 830371 w 866466"/>
                <a:gd name="connsiteY0" fmla="*/ 0 h 1997243"/>
                <a:gd name="connsiteX1" fmla="*/ 517550 w 866466"/>
                <a:gd name="connsiteY1" fmla="*/ 108284 h 1997243"/>
                <a:gd name="connsiteX2" fmla="*/ 541613 w 866466"/>
                <a:gd name="connsiteY2" fmla="*/ 84222 h 1997243"/>
                <a:gd name="connsiteX3" fmla="*/ 385202 w 866466"/>
                <a:gd name="connsiteY3" fmla="*/ 120316 h 1997243"/>
                <a:gd name="connsiteX4" fmla="*/ 337076 w 866466"/>
                <a:gd name="connsiteY4" fmla="*/ 204537 h 1997243"/>
                <a:gd name="connsiteX5" fmla="*/ 264887 w 866466"/>
                <a:gd name="connsiteY5" fmla="*/ 228600 h 1997243"/>
                <a:gd name="connsiteX6" fmla="*/ 216761 w 866466"/>
                <a:gd name="connsiteY6" fmla="*/ 288758 h 1997243"/>
                <a:gd name="connsiteX7" fmla="*/ 168634 w 866466"/>
                <a:gd name="connsiteY7" fmla="*/ 360948 h 1997243"/>
                <a:gd name="connsiteX8" fmla="*/ 144571 w 866466"/>
                <a:gd name="connsiteY8" fmla="*/ 397042 h 1997243"/>
                <a:gd name="connsiteX9" fmla="*/ 132539 w 866466"/>
                <a:gd name="connsiteY9" fmla="*/ 433137 h 1997243"/>
                <a:gd name="connsiteX10" fmla="*/ 84413 w 866466"/>
                <a:gd name="connsiteY10" fmla="*/ 505327 h 1997243"/>
                <a:gd name="connsiteX11" fmla="*/ 60350 w 866466"/>
                <a:gd name="connsiteY11" fmla="*/ 661737 h 1997243"/>
                <a:gd name="connsiteX12" fmla="*/ 36287 w 866466"/>
                <a:gd name="connsiteY12" fmla="*/ 745958 h 1997243"/>
                <a:gd name="connsiteX13" fmla="*/ 193 w 866466"/>
                <a:gd name="connsiteY13" fmla="*/ 1203158 h 1997243"/>
                <a:gd name="connsiteX14" fmla="*/ 24256 w 866466"/>
                <a:gd name="connsiteY14" fmla="*/ 1263316 h 1997243"/>
                <a:gd name="connsiteX15" fmla="*/ 72382 w 866466"/>
                <a:gd name="connsiteY15" fmla="*/ 1335506 h 1997243"/>
                <a:gd name="connsiteX16" fmla="*/ 96445 w 866466"/>
                <a:gd name="connsiteY16" fmla="*/ 1359569 h 1997243"/>
                <a:gd name="connsiteX17" fmla="*/ 120508 w 866466"/>
                <a:gd name="connsiteY17" fmla="*/ 1395663 h 1997243"/>
                <a:gd name="connsiteX18" fmla="*/ 120507 w 866466"/>
                <a:gd name="connsiteY18" fmla="*/ 1443789 h 1997243"/>
                <a:gd name="connsiteX19" fmla="*/ 192697 w 866466"/>
                <a:gd name="connsiteY19" fmla="*/ 1491916 h 1997243"/>
                <a:gd name="connsiteX20" fmla="*/ 228792 w 866466"/>
                <a:gd name="connsiteY20" fmla="*/ 1564106 h 1997243"/>
                <a:gd name="connsiteX21" fmla="*/ 264887 w 866466"/>
                <a:gd name="connsiteY21" fmla="*/ 1636295 h 1997243"/>
                <a:gd name="connsiteX22" fmla="*/ 313013 w 866466"/>
                <a:gd name="connsiteY22" fmla="*/ 1696453 h 1997243"/>
                <a:gd name="connsiteX23" fmla="*/ 337076 w 866466"/>
                <a:gd name="connsiteY23" fmla="*/ 1768642 h 1997243"/>
                <a:gd name="connsiteX24" fmla="*/ 373171 w 866466"/>
                <a:gd name="connsiteY24" fmla="*/ 1840832 h 1997243"/>
                <a:gd name="connsiteX25" fmla="*/ 445361 w 866466"/>
                <a:gd name="connsiteY25" fmla="*/ 1876927 h 1997243"/>
                <a:gd name="connsiteX26" fmla="*/ 469423 w 866466"/>
                <a:gd name="connsiteY26" fmla="*/ 1937084 h 1997243"/>
                <a:gd name="connsiteX27" fmla="*/ 673961 w 866466"/>
                <a:gd name="connsiteY27" fmla="*/ 1997243 h 1997243"/>
                <a:gd name="connsiteX28" fmla="*/ 866466 w 866466"/>
                <a:gd name="connsiteY28" fmla="*/ 1937084 h 1997243"/>
                <a:gd name="connsiteX0" fmla="*/ 830371 w 866466"/>
                <a:gd name="connsiteY0" fmla="*/ 0 h 1997243"/>
                <a:gd name="connsiteX1" fmla="*/ 517550 w 866466"/>
                <a:gd name="connsiteY1" fmla="*/ 108284 h 1997243"/>
                <a:gd name="connsiteX2" fmla="*/ 541613 w 866466"/>
                <a:gd name="connsiteY2" fmla="*/ 84222 h 1997243"/>
                <a:gd name="connsiteX3" fmla="*/ 385202 w 866466"/>
                <a:gd name="connsiteY3" fmla="*/ 120316 h 1997243"/>
                <a:gd name="connsiteX4" fmla="*/ 337076 w 866466"/>
                <a:gd name="connsiteY4" fmla="*/ 204537 h 1997243"/>
                <a:gd name="connsiteX5" fmla="*/ 264887 w 866466"/>
                <a:gd name="connsiteY5" fmla="*/ 228600 h 1997243"/>
                <a:gd name="connsiteX6" fmla="*/ 216761 w 866466"/>
                <a:gd name="connsiteY6" fmla="*/ 288758 h 1997243"/>
                <a:gd name="connsiteX7" fmla="*/ 168634 w 866466"/>
                <a:gd name="connsiteY7" fmla="*/ 360948 h 1997243"/>
                <a:gd name="connsiteX8" fmla="*/ 144571 w 866466"/>
                <a:gd name="connsiteY8" fmla="*/ 397042 h 1997243"/>
                <a:gd name="connsiteX9" fmla="*/ 132539 w 866466"/>
                <a:gd name="connsiteY9" fmla="*/ 433137 h 1997243"/>
                <a:gd name="connsiteX10" fmla="*/ 84413 w 866466"/>
                <a:gd name="connsiteY10" fmla="*/ 505327 h 1997243"/>
                <a:gd name="connsiteX11" fmla="*/ 60350 w 866466"/>
                <a:gd name="connsiteY11" fmla="*/ 661737 h 1997243"/>
                <a:gd name="connsiteX12" fmla="*/ 36287 w 866466"/>
                <a:gd name="connsiteY12" fmla="*/ 745958 h 1997243"/>
                <a:gd name="connsiteX13" fmla="*/ 193 w 866466"/>
                <a:gd name="connsiteY13" fmla="*/ 1203158 h 1997243"/>
                <a:gd name="connsiteX14" fmla="*/ 24256 w 866466"/>
                <a:gd name="connsiteY14" fmla="*/ 1263316 h 1997243"/>
                <a:gd name="connsiteX15" fmla="*/ 72382 w 866466"/>
                <a:gd name="connsiteY15" fmla="*/ 1335506 h 1997243"/>
                <a:gd name="connsiteX16" fmla="*/ 96445 w 866466"/>
                <a:gd name="connsiteY16" fmla="*/ 1359569 h 1997243"/>
                <a:gd name="connsiteX17" fmla="*/ 120508 w 866466"/>
                <a:gd name="connsiteY17" fmla="*/ 1395663 h 1997243"/>
                <a:gd name="connsiteX18" fmla="*/ 120507 w 866466"/>
                <a:gd name="connsiteY18" fmla="*/ 1443789 h 1997243"/>
                <a:gd name="connsiteX19" fmla="*/ 192697 w 866466"/>
                <a:gd name="connsiteY19" fmla="*/ 1491916 h 1997243"/>
                <a:gd name="connsiteX20" fmla="*/ 228792 w 866466"/>
                <a:gd name="connsiteY20" fmla="*/ 1564106 h 1997243"/>
                <a:gd name="connsiteX21" fmla="*/ 264887 w 866466"/>
                <a:gd name="connsiteY21" fmla="*/ 1636295 h 1997243"/>
                <a:gd name="connsiteX22" fmla="*/ 313013 w 866466"/>
                <a:gd name="connsiteY22" fmla="*/ 1720516 h 1997243"/>
                <a:gd name="connsiteX23" fmla="*/ 337076 w 866466"/>
                <a:gd name="connsiteY23" fmla="*/ 1768642 h 1997243"/>
                <a:gd name="connsiteX24" fmla="*/ 373171 w 866466"/>
                <a:gd name="connsiteY24" fmla="*/ 1840832 h 1997243"/>
                <a:gd name="connsiteX25" fmla="*/ 445361 w 866466"/>
                <a:gd name="connsiteY25" fmla="*/ 1876927 h 1997243"/>
                <a:gd name="connsiteX26" fmla="*/ 469423 w 866466"/>
                <a:gd name="connsiteY26" fmla="*/ 1937084 h 1997243"/>
                <a:gd name="connsiteX27" fmla="*/ 673961 w 866466"/>
                <a:gd name="connsiteY27" fmla="*/ 1997243 h 1997243"/>
                <a:gd name="connsiteX28" fmla="*/ 866466 w 866466"/>
                <a:gd name="connsiteY28" fmla="*/ 1937084 h 1997243"/>
                <a:gd name="connsiteX0" fmla="*/ 830371 w 866466"/>
                <a:gd name="connsiteY0" fmla="*/ 0 h 1997243"/>
                <a:gd name="connsiteX1" fmla="*/ 517550 w 866466"/>
                <a:gd name="connsiteY1" fmla="*/ 108284 h 1997243"/>
                <a:gd name="connsiteX2" fmla="*/ 541613 w 866466"/>
                <a:gd name="connsiteY2" fmla="*/ 84222 h 1997243"/>
                <a:gd name="connsiteX3" fmla="*/ 385202 w 866466"/>
                <a:gd name="connsiteY3" fmla="*/ 120316 h 1997243"/>
                <a:gd name="connsiteX4" fmla="*/ 337076 w 866466"/>
                <a:gd name="connsiteY4" fmla="*/ 204537 h 1997243"/>
                <a:gd name="connsiteX5" fmla="*/ 264887 w 866466"/>
                <a:gd name="connsiteY5" fmla="*/ 228600 h 1997243"/>
                <a:gd name="connsiteX6" fmla="*/ 216761 w 866466"/>
                <a:gd name="connsiteY6" fmla="*/ 288758 h 1997243"/>
                <a:gd name="connsiteX7" fmla="*/ 168634 w 866466"/>
                <a:gd name="connsiteY7" fmla="*/ 360948 h 1997243"/>
                <a:gd name="connsiteX8" fmla="*/ 144571 w 866466"/>
                <a:gd name="connsiteY8" fmla="*/ 397042 h 1997243"/>
                <a:gd name="connsiteX9" fmla="*/ 132539 w 866466"/>
                <a:gd name="connsiteY9" fmla="*/ 433137 h 1997243"/>
                <a:gd name="connsiteX10" fmla="*/ 84413 w 866466"/>
                <a:gd name="connsiteY10" fmla="*/ 505327 h 1997243"/>
                <a:gd name="connsiteX11" fmla="*/ 60350 w 866466"/>
                <a:gd name="connsiteY11" fmla="*/ 661737 h 1997243"/>
                <a:gd name="connsiteX12" fmla="*/ 36287 w 866466"/>
                <a:gd name="connsiteY12" fmla="*/ 745958 h 1997243"/>
                <a:gd name="connsiteX13" fmla="*/ 193 w 866466"/>
                <a:gd name="connsiteY13" fmla="*/ 1203158 h 1997243"/>
                <a:gd name="connsiteX14" fmla="*/ 24256 w 866466"/>
                <a:gd name="connsiteY14" fmla="*/ 1263316 h 1997243"/>
                <a:gd name="connsiteX15" fmla="*/ 72382 w 866466"/>
                <a:gd name="connsiteY15" fmla="*/ 1335506 h 1997243"/>
                <a:gd name="connsiteX16" fmla="*/ 96445 w 866466"/>
                <a:gd name="connsiteY16" fmla="*/ 1359569 h 1997243"/>
                <a:gd name="connsiteX17" fmla="*/ 120508 w 866466"/>
                <a:gd name="connsiteY17" fmla="*/ 1395663 h 1997243"/>
                <a:gd name="connsiteX18" fmla="*/ 120507 w 866466"/>
                <a:gd name="connsiteY18" fmla="*/ 1443789 h 1997243"/>
                <a:gd name="connsiteX19" fmla="*/ 192697 w 866466"/>
                <a:gd name="connsiteY19" fmla="*/ 1491916 h 1997243"/>
                <a:gd name="connsiteX20" fmla="*/ 228792 w 866466"/>
                <a:gd name="connsiteY20" fmla="*/ 1564106 h 1997243"/>
                <a:gd name="connsiteX21" fmla="*/ 276919 w 866466"/>
                <a:gd name="connsiteY21" fmla="*/ 1660359 h 1997243"/>
                <a:gd name="connsiteX22" fmla="*/ 313013 w 866466"/>
                <a:gd name="connsiteY22" fmla="*/ 1720516 h 1997243"/>
                <a:gd name="connsiteX23" fmla="*/ 337076 w 866466"/>
                <a:gd name="connsiteY23" fmla="*/ 1768642 h 1997243"/>
                <a:gd name="connsiteX24" fmla="*/ 373171 w 866466"/>
                <a:gd name="connsiteY24" fmla="*/ 1840832 h 1997243"/>
                <a:gd name="connsiteX25" fmla="*/ 445361 w 866466"/>
                <a:gd name="connsiteY25" fmla="*/ 1876927 h 1997243"/>
                <a:gd name="connsiteX26" fmla="*/ 469423 w 866466"/>
                <a:gd name="connsiteY26" fmla="*/ 1937084 h 1997243"/>
                <a:gd name="connsiteX27" fmla="*/ 673961 w 866466"/>
                <a:gd name="connsiteY27" fmla="*/ 1997243 h 1997243"/>
                <a:gd name="connsiteX28" fmla="*/ 866466 w 866466"/>
                <a:gd name="connsiteY28" fmla="*/ 1937084 h 1997243"/>
                <a:gd name="connsiteX0" fmla="*/ 830371 w 830371"/>
                <a:gd name="connsiteY0" fmla="*/ 0 h 2021305"/>
                <a:gd name="connsiteX1" fmla="*/ 517550 w 830371"/>
                <a:gd name="connsiteY1" fmla="*/ 108284 h 2021305"/>
                <a:gd name="connsiteX2" fmla="*/ 541613 w 830371"/>
                <a:gd name="connsiteY2" fmla="*/ 84222 h 2021305"/>
                <a:gd name="connsiteX3" fmla="*/ 385202 w 830371"/>
                <a:gd name="connsiteY3" fmla="*/ 120316 h 2021305"/>
                <a:gd name="connsiteX4" fmla="*/ 337076 w 830371"/>
                <a:gd name="connsiteY4" fmla="*/ 204537 h 2021305"/>
                <a:gd name="connsiteX5" fmla="*/ 264887 w 830371"/>
                <a:gd name="connsiteY5" fmla="*/ 228600 h 2021305"/>
                <a:gd name="connsiteX6" fmla="*/ 216761 w 830371"/>
                <a:gd name="connsiteY6" fmla="*/ 288758 h 2021305"/>
                <a:gd name="connsiteX7" fmla="*/ 168634 w 830371"/>
                <a:gd name="connsiteY7" fmla="*/ 360948 h 2021305"/>
                <a:gd name="connsiteX8" fmla="*/ 144571 w 830371"/>
                <a:gd name="connsiteY8" fmla="*/ 397042 h 2021305"/>
                <a:gd name="connsiteX9" fmla="*/ 132539 w 830371"/>
                <a:gd name="connsiteY9" fmla="*/ 433137 h 2021305"/>
                <a:gd name="connsiteX10" fmla="*/ 84413 w 830371"/>
                <a:gd name="connsiteY10" fmla="*/ 505327 h 2021305"/>
                <a:gd name="connsiteX11" fmla="*/ 60350 w 830371"/>
                <a:gd name="connsiteY11" fmla="*/ 661737 h 2021305"/>
                <a:gd name="connsiteX12" fmla="*/ 36287 w 830371"/>
                <a:gd name="connsiteY12" fmla="*/ 745958 h 2021305"/>
                <a:gd name="connsiteX13" fmla="*/ 193 w 830371"/>
                <a:gd name="connsiteY13" fmla="*/ 1203158 h 2021305"/>
                <a:gd name="connsiteX14" fmla="*/ 24256 w 830371"/>
                <a:gd name="connsiteY14" fmla="*/ 1263316 h 2021305"/>
                <a:gd name="connsiteX15" fmla="*/ 72382 w 830371"/>
                <a:gd name="connsiteY15" fmla="*/ 1335506 h 2021305"/>
                <a:gd name="connsiteX16" fmla="*/ 96445 w 830371"/>
                <a:gd name="connsiteY16" fmla="*/ 1359569 h 2021305"/>
                <a:gd name="connsiteX17" fmla="*/ 120508 w 830371"/>
                <a:gd name="connsiteY17" fmla="*/ 1395663 h 2021305"/>
                <a:gd name="connsiteX18" fmla="*/ 120507 w 830371"/>
                <a:gd name="connsiteY18" fmla="*/ 1443789 h 2021305"/>
                <a:gd name="connsiteX19" fmla="*/ 192697 w 830371"/>
                <a:gd name="connsiteY19" fmla="*/ 1491916 h 2021305"/>
                <a:gd name="connsiteX20" fmla="*/ 228792 w 830371"/>
                <a:gd name="connsiteY20" fmla="*/ 1564106 h 2021305"/>
                <a:gd name="connsiteX21" fmla="*/ 276919 w 830371"/>
                <a:gd name="connsiteY21" fmla="*/ 1660359 h 2021305"/>
                <a:gd name="connsiteX22" fmla="*/ 313013 w 830371"/>
                <a:gd name="connsiteY22" fmla="*/ 1720516 h 2021305"/>
                <a:gd name="connsiteX23" fmla="*/ 337076 w 830371"/>
                <a:gd name="connsiteY23" fmla="*/ 1768642 h 2021305"/>
                <a:gd name="connsiteX24" fmla="*/ 373171 w 830371"/>
                <a:gd name="connsiteY24" fmla="*/ 1840832 h 2021305"/>
                <a:gd name="connsiteX25" fmla="*/ 445361 w 830371"/>
                <a:gd name="connsiteY25" fmla="*/ 1876927 h 2021305"/>
                <a:gd name="connsiteX26" fmla="*/ 469423 w 830371"/>
                <a:gd name="connsiteY26" fmla="*/ 1937084 h 2021305"/>
                <a:gd name="connsiteX27" fmla="*/ 673961 w 830371"/>
                <a:gd name="connsiteY27" fmla="*/ 1997243 h 2021305"/>
                <a:gd name="connsiteX28" fmla="*/ 782245 w 830371"/>
                <a:gd name="connsiteY28" fmla="*/ 2021305 h 2021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30371" h="2021305">
                  <a:moveTo>
                    <a:pt x="830371" y="0"/>
                  </a:moveTo>
                  <a:cubicBezTo>
                    <a:pt x="754171" y="4010"/>
                    <a:pt x="565676" y="94247"/>
                    <a:pt x="517550" y="108284"/>
                  </a:cubicBezTo>
                  <a:cubicBezTo>
                    <a:pt x="469424" y="122321"/>
                    <a:pt x="563671" y="82217"/>
                    <a:pt x="541613" y="84222"/>
                  </a:cubicBezTo>
                  <a:cubicBezTo>
                    <a:pt x="519555" y="86227"/>
                    <a:pt x="419292" y="100264"/>
                    <a:pt x="385202" y="120316"/>
                  </a:cubicBezTo>
                  <a:cubicBezTo>
                    <a:pt x="351113" y="140369"/>
                    <a:pt x="357129" y="186490"/>
                    <a:pt x="337076" y="204537"/>
                  </a:cubicBezTo>
                  <a:cubicBezTo>
                    <a:pt x="317023" y="222584"/>
                    <a:pt x="264887" y="228600"/>
                    <a:pt x="264887" y="228600"/>
                  </a:cubicBezTo>
                  <a:cubicBezTo>
                    <a:pt x="237791" y="309885"/>
                    <a:pt x="275369" y="221778"/>
                    <a:pt x="216761" y="288758"/>
                  </a:cubicBezTo>
                  <a:cubicBezTo>
                    <a:pt x="197717" y="310523"/>
                    <a:pt x="184676" y="336885"/>
                    <a:pt x="168634" y="360948"/>
                  </a:cubicBezTo>
                  <a:cubicBezTo>
                    <a:pt x="160613" y="372979"/>
                    <a:pt x="149144" y="383324"/>
                    <a:pt x="144571" y="397042"/>
                  </a:cubicBezTo>
                  <a:cubicBezTo>
                    <a:pt x="140560" y="409074"/>
                    <a:pt x="138698" y="422050"/>
                    <a:pt x="132539" y="433137"/>
                  </a:cubicBezTo>
                  <a:cubicBezTo>
                    <a:pt x="118494" y="458418"/>
                    <a:pt x="84413" y="505327"/>
                    <a:pt x="84413" y="505327"/>
                  </a:cubicBezTo>
                  <a:cubicBezTo>
                    <a:pt x="57264" y="613929"/>
                    <a:pt x="88068" y="481576"/>
                    <a:pt x="60350" y="661737"/>
                  </a:cubicBezTo>
                  <a:cubicBezTo>
                    <a:pt x="56034" y="689788"/>
                    <a:pt x="45269" y="719009"/>
                    <a:pt x="36287" y="745958"/>
                  </a:cubicBezTo>
                  <a:cubicBezTo>
                    <a:pt x="18969" y="936453"/>
                    <a:pt x="2198" y="1116932"/>
                    <a:pt x="193" y="1203158"/>
                  </a:cubicBezTo>
                  <a:cubicBezTo>
                    <a:pt x="-1812" y="1289384"/>
                    <a:pt x="12225" y="1241258"/>
                    <a:pt x="24256" y="1263316"/>
                  </a:cubicBezTo>
                  <a:cubicBezTo>
                    <a:pt x="36287" y="1285374"/>
                    <a:pt x="60351" y="1319464"/>
                    <a:pt x="72382" y="1335506"/>
                  </a:cubicBezTo>
                  <a:cubicBezTo>
                    <a:pt x="84414" y="1351548"/>
                    <a:pt x="88424" y="1349543"/>
                    <a:pt x="96445" y="1359569"/>
                  </a:cubicBezTo>
                  <a:cubicBezTo>
                    <a:pt x="104466" y="1369595"/>
                    <a:pt x="112487" y="1383632"/>
                    <a:pt x="120508" y="1395663"/>
                  </a:cubicBezTo>
                  <a:cubicBezTo>
                    <a:pt x="124518" y="1407695"/>
                    <a:pt x="112898" y="1433643"/>
                    <a:pt x="120507" y="1443789"/>
                  </a:cubicBezTo>
                  <a:cubicBezTo>
                    <a:pt x="137522" y="1466476"/>
                    <a:pt x="174650" y="1471863"/>
                    <a:pt x="192697" y="1491916"/>
                  </a:cubicBezTo>
                  <a:cubicBezTo>
                    <a:pt x="210745" y="1511969"/>
                    <a:pt x="214755" y="1536032"/>
                    <a:pt x="228792" y="1564106"/>
                  </a:cubicBezTo>
                  <a:cubicBezTo>
                    <a:pt x="242829" y="1592180"/>
                    <a:pt x="207957" y="1556915"/>
                    <a:pt x="276919" y="1660359"/>
                  </a:cubicBezTo>
                  <a:cubicBezTo>
                    <a:pt x="320794" y="1791991"/>
                    <a:pt x="302987" y="1702469"/>
                    <a:pt x="313013" y="1720516"/>
                  </a:cubicBezTo>
                  <a:cubicBezTo>
                    <a:pt x="323039" y="1738563"/>
                    <a:pt x="327050" y="1748589"/>
                    <a:pt x="337076" y="1768642"/>
                  </a:cubicBezTo>
                  <a:cubicBezTo>
                    <a:pt x="347102" y="1788695"/>
                    <a:pt x="349849" y="1817510"/>
                    <a:pt x="373171" y="1840832"/>
                  </a:cubicBezTo>
                  <a:cubicBezTo>
                    <a:pt x="407651" y="1875312"/>
                    <a:pt x="429319" y="1860885"/>
                    <a:pt x="445361" y="1876927"/>
                  </a:cubicBezTo>
                  <a:cubicBezTo>
                    <a:pt x="461403" y="1892969"/>
                    <a:pt x="431323" y="1917031"/>
                    <a:pt x="469423" y="1937084"/>
                  </a:cubicBezTo>
                  <a:cubicBezTo>
                    <a:pt x="507523" y="1957137"/>
                    <a:pt x="621824" y="1983206"/>
                    <a:pt x="673961" y="1997243"/>
                  </a:cubicBezTo>
                  <a:cubicBezTo>
                    <a:pt x="726098" y="2011280"/>
                    <a:pt x="613945" y="2021305"/>
                    <a:pt x="782245" y="2021305"/>
                  </a:cubicBezTo>
                </a:path>
              </a:pathLst>
            </a:custGeom>
            <a:noFill/>
            <a:ln w="19050">
              <a:solidFill>
                <a:srgbClr val="D59D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lowchart: Direct Access Storage 12"/>
            <p:cNvSpPr/>
            <p:nvPr/>
          </p:nvSpPr>
          <p:spPr>
            <a:xfrm rot="984620">
              <a:off x="6493841" y="4168012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8" name="Flowchart: Direct Access Storage 12"/>
            <p:cNvSpPr/>
            <p:nvPr/>
          </p:nvSpPr>
          <p:spPr>
            <a:xfrm rot="984620">
              <a:off x="6331422" y="4284231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59" name="Straight Connector 6"/>
            <p:cNvCxnSpPr/>
            <p:nvPr/>
          </p:nvCxnSpPr>
          <p:spPr>
            <a:xfrm flipH="1">
              <a:off x="6381149" y="2284721"/>
              <a:ext cx="370225" cy="62090"/>
            </a:xfrm>
            <a:prstGeom prst="curvedConnector3">
              <a:avLst>
                <a:gd name="adj1" fmla="val 4068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6"/>
            <p:cNvCxnSpPr/>
            <p:nvPr/>
          </p:nvCxnSpPr>
          <p:spPr>
            <a:xfrm flipH="1">
              <a:off x="6305298" y="2196803"/>
              <a:ext cx="370225" cy="62090"/>
            </a:xfrm>
            <a:prstGeom prst="curvedConnector3">
              <a:avLst>
                <a:gd name="adj1" fmla="val 4068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 flipH="1">
            <a:off x="413176" y="2125526"/>
            <a:ext cx="1194557" cy="2355197"/>
            <a:chOff x="5346316" y="2140776"/>
            <a:chExt cx="1560522" cy="2355197"/>
          </a:xfrm>
        </p:grpSpPr>
        <p:sp>
          <p:nvSpPr>
            <p:cNvPr id="38" name="Freeform 37"/>
            <p:cNvSpPr/>
            <p:nvPr/>
          </p:nvSpPr>
          <p:spPr>
            <a:xfrm>
              <a:off x="5415431" y="2140776"/>
              <a:ext cx="1413496" cy="2261936"/>
            </a:xfrm>
            <a:custGeom>
              <a:avLst/>
              <a:gdLst>
                <a:gd name="connsiteX0" fmla="*/ 1263315 w 1413496"/>
                <a:gd name="connsiteY0" fmla="*/ 264694 h 2261936"/>
                <a:gd name="connsiteX1" fmla="*/ 1082842 w 1413496"/>
                <a:gd name="connsiteY1" fmla="*/ 276726 h 2261936"/>
                <a:gd name="connsiteX2" fmla="*/ 974557 w 1413496"/>
                <a:gd name="connsiteY2" fmla="*/ 300789 h 2261936"/>
                <a:gd name="connsiteX3" fmla="*/ 890336 w 1413496"/>
                <a:gd name="connsiteY3" fmla="*/ 312821 h 2261936"/>
                <a:gd name="connsiteX4" fmla="*/ 794084 w 1413496"/>
                <a:gd name="connsiteY4" fmla="*/ 336884 h 2261936"/>
                <a:gd name="connsiteX5" fmla="*/ 721894 w 1413496"/>
                <a:gd name="connsiteY5" fmla="*/ 360947 h 2261936"/>
                <a:gd name="connsiteX6" fmla="*/ 685800 w 1413496"/>
                <a:gd name="connsiteY6" fmla="*/ 372979 h 2261936"/>
                <a:gd name="connsiteX7" fmla="*/ 625642 w 1413496"/>
                <a:gd name="connsiteY7" fmla="*/ 421105 h 2261936"/>
                <a:gd name="connsiteX8" fmla="*/ 601578 w 1413496"/>
                <a:gd name="connsiteY8" fmla="*/ 445168 h 2261936"/>
                <a:gd name="connsiteX9" fmla="*/ 553452 w 1413496"/>
                <a:gd name="connsiteY9" fmla="*/ 517358 h 2261936"/>
                <a:gd name="connsiteX10" fmla="*/ 541421 w 1413496"/>
                <a:gd name="connsiteY10" fmla="*/ 553452 h 2261936"/>
                <a:gd name="connsiteX11" fmla="*/ 493294 w 1413496"/>
                <a:gd name="connsiteY11" fmla="*/ 625642 h 2261936"/>
                <a:gd name="connsiteX12" fmla="*/ 457200 w 1413496"/>
                <a:gd name="connsiteY12" fmla="*/ 685800 h 2261936"/>
                <a:gd name="connsiteX13" fmla="*/ 433136 w 1413496"/>
                <a:gd name="connsiteY13" fmla="*/ 745958 h 2261936"/>
                <a:gd name="connsiteX14" fmla="*/ 421105 w 1413496"/>
                <a:gd name="connsiteY14" fmla="*/ 806115 h 2261936"/>
                <a:gd name="connsiteX15" fmla="*/ 409073 w 1413496"/>
                <a:gd name="connsiteY15" fmla="*/ 842210 h 2261936"/>
                <a:gd name="connsiteX16" fmla="*/ 385010 w 1413496"/>
                <a:gd name="connsiteY16" fmla="*/ 1046747 h 2261936"/>
                <a:gd name="connsiteX17" fmla="*/ 372978 w 1413496"/>
                <a:gd name="connsiteY17" fmla="*/ 1094873 h 2261936"/>
                <a:gd name="connsiteX18" fmla="*/ 385010 w 1413496"/>
                <a:gd name="connsiteY18" fmla="*/ 1287379 h 2261936"/>
                <a:gd name="connsiteX19" fmla="*/ 397042 w 1413496"/>
                <a:gd name="connsiteY19" fmla="*/ 1335505 h 2261936"/>
                <a:gd name="connsiteX20" fmla="*/ 409073 w 1413496"/>
                <a:gd name="connsiteY20" fmla="*/ 1407694 h 2261936"/>
                <a:gd name="connsiteX21" fmla="*/ 433136 w 1413496"/>
                <a:gd name="connsiteY21" fmla="*/ 1479884 h 2261936"/>
                <a:gd name="connsiteX22" fmla="*/ 445168 w 1413496"/>
                <a:gd name="connsiteY22" fmla="*/ 1515979 h 2261936"/>
                <a:gd name="connsiteX23" fmla="*/ 469231 w 1413496"/>
                <a:gd name="connsiteY23" fmla="*/ 1552073 h 2261936"/>
                <a:gd name="connsiteX24" fmla="*/ 505326 w 1413496"/>
                <a:gd name="connsiteY24" fmla="*/ 1624263 h 2261936"/>
                <a:gd name="connsiteX25" fmla="*/ 541421 w 1413496"/>
                <a:gd name="connsiteY25" fmla="*/ 1648326 h 2261936"/>
                <a:gd name="connsiteX26" fmla="*/ 613610 w 1413496"/>
                <a:gd name="connsiteY26" fmla="*/ 1732547 h 2261936"/>
                <a:gd name="connsiteX27" fmla="*/ 649705 w 1413496"/>
                <a:gd name="connsiteY27" fmla="*/ 1744579 h 2261936"/>
                <a:gd name="connsiteX28" fmla="*/ 709863 w 1413496"/>
                <a:gd name="connsiteY28" fmla="*/ 1792705 h 2261936"/>
                <a:gd name="connsiteX29" fmla="*/ 745957 w 1413496"/>
                <a:gd name="connsiteY29" fmla="*/ 1828800 h 2261936"/>
                <a:gd name="connsiteX30" fmla="*/ 818147 w 1413496"/>
                <a:gd name="connsiteY30" fmla="*/ 1852863 h 2261936"/>
                <a:gd name="connsiteX31" fmla="*/ 854242 w 1413496"/>
                <a:gd name="connsiteY31" fmla="*/ 1876926 h 2261936"/>
                <a:gd name="connsiteX32" fmla="*/ 926431 w 1413496"/>
                <a:gd name="connsiteY32" fmla="*/ 1900989 h 2261936"/>
                <a:gd name="connsiteX33" fmla="*/ 1010652 w 1413496"/>
                <a:gd name="connsiteY33" fmla="*/ 1925052 h 2261936"/>
                <a:gd name="connsiteX34" fmla="*/ 1094873 w 1413496"/>
                <a:gd name="connsiteY34" fmla="*/ 1949115 h 2261936"/>
                <a:gd name="connsiteX35" fmla="*/ 1155031 w 1413496"/>
                <a:gd name="connsiteY35" fmla="*/ 1961147 h 2261936"/>
                <a:gd name="connsiteX36" fmla="*/ 1227221 w 1413496"/>
                <a:gd name="connsiteY36" fmla="*/ 1985210 h 2261936"/>
                <a:gd name="connsiteX37" fmla="*/ 1359568 w 1413496"/>
                <a:gd name="connsiteY37" fmla="*/ 2009273 h 2261936"/>
                <a:gd name="connsiteX38" fmla="*/ 1395663 w 1413496"/>
                <a:gd name="connsiteY38" fmla="*/ 2021305 h 2261936"/>
                <a:gd name="connsiteX39" fmla="*/ 1383631 w 1413496"/>
                <a:gd name="connsiteY39" fmla="*/ 2201779 h 2261936"/>
                <a:gd name="connsiteX40" fmla="*/ 1371600 w 1413496"/>
                <a:gd name="connsiteY40" fmla="*/ 2237873 h 2261936"/>
                <a:gd name="connsiteX41" fmla="*/ 1299410 w 1413496"/>
                <a:gd name="connsiteY41" fmla="*/ 2261936 h 2261936"/>
                <a:gd name="connsiteX42" fmla="*/ 1022684 w 1413496"/>
                <a:gd name="connsiteY42" fmla="*/ 2249905 h 2261936"/>
                <a:gd name="connsiteX43" fmla="*/ 866273 w 1413496"/>
                <a:gd name="connsiteY43" fmla="*/ 2237873 h 2261936"/>
                <a:gd name="connsiteX44" fmla="*/ 685800 w 1413496"/>
                <a:gd name="connsiteY44" fmla="*/ 2201779 h 2261936"/>
                <a:gd name="connsiteX45" fmla="*/ 613610 w 1413496"/>
                <a:gd name="connsiteY45" fmla="*/ 2177715 h 2261936"/>
                <a:gd name="connsiteX46" fmla="*/ 541421 w 1413496"/>
                <a:gd name="connsiteY46" fmla="*/ 2129589 h 2261936"/>
                <a:gd name="connsiteX47" fmla="*/ 469231 w 1413496"/>
                <a:gd name="connsiteY47" fmla="*/ 2105526 h 2261936"/>
                <a:gd name="connsiteX48" fmla="*/ 433136 w 1413496"/>
                <a:gd name="connsiteY48" fmla="*/ 2093494 h 2261936"/>
                <a:gd name="connsiteX49" fmla="*/ 397042 w 1413496"/>
                <a:gd name="connsiteY49" fmla="*/ 2081463 h 2261936"/>
                <a:gd name="connsiteX50" fmla="*/ 312821 w 1413496"/>
                <a:gd name="connsiteY50" fmla="*/ 2009273 h 2261936"/>
                <a:gd name="connsiteX51" fmla="*/ 288757 w 1413496"/>
                <a:gd name="connsiteY51" fmla="*/ 1973179 h 2261936"/>
                <a:gd name="connsiteX52" fmla="*/ 264694 w 1413496"/>
                <a:gd name="connsiteY52" fmla="*/ 1949115 h 2261936"/>
                <a:gd name="connsiteX53" fmla="*/ 252663 w 1413496"/>
                <a:gd name="connsiteY53" fmla="*/ 1913021 h 2261936"/>
                <a:gd name="connsiteX54" fmla="*/ 228600 w 1413496"/>
                <a:gd name="connsiteY54" fmla="*/ 1876926 h 2261936"/>
                <a:gd name="connsiteX55" fmla="*/ 204536 w 1413496"/>
                <a:gd name="connsiteY55" fmla="*/ 1804736 h 2261936"/>
                <a:gd name="connsiteX56" fmla="*/ 180473 w 1413496"/>
                <a:gd name="connsiteY56" fmla="*/ 1756610 h 2261936"/>
                <a:gd name="connsiteX57" fmla="*/ 120315 w 1413496"/>
                <a:gd name="connsiteY57" fmla="*/ 1660358 h 2261936"/>
                <a:gd name="connsiteX58" fmla="*/ 96252 w 1413496"/>
                <a:gd name="connsiteY58" fmla="*/ 1624263 h 2261936"/>
                <a:gd name="connsiteX59" fmla="*/ 84221 w 1413496"/>
                <a:gd name="connsiteY59" fmla="*/ 1588168 h 2261936"/>
                <a:gd name="connsiteX60" fmla="*/ 60157 w 1413496"/>
                <a:gd name="connsiteY60" fmla="*/ 1564105 h 2261936"/>
                <a:gd name="connsiteX61" fmla="*/ 36094 w 1413496"/>
                <a:gd name="connsiteY61" fmla="*/ 1491915 h 2261936"/>
                <a:gd name="connsiteX62" fmla="*/ 12031 w 1413496"/>
                <a:gd name="connsiteY62" fmla="*/ 1383631 h 2261936"/>
                <a:gd name="connsiteX63" fmla="*/ 0 w 1413496"/>
                <a:gd name="connsiteY63" fmla="*/ 1311442 h 2261936"/>
                <a:gd name="connsiteX64" fmla="*/ 12031 w 1413496"/>
                <a:gd name="connsiteY64" fmla="*/ 962526 h 2261936"/>
                <a:gd name="connsiteX65" fmla="*/ 36094 w 1413496"/>
                <a:gd name="connsiteY65" fmla="*/ 890336 h 2261936"/>
                <a:gd name="connsiteX66" fmla="*/ 48126 w 1413496"/>
                <a:gd name="connsiteY66" fmla="*/ 830179 h 2261936"/>
                <a:gd name="connsiteX67" fmla="*/ 60157 w 1413496"/>
                <a:gd name="connsiteY67" fmla="*/ 757989 h 2261936"/>
                <a:gd name="connsiteX68" fmla="*/ 84221 w 1413496"/>
                <a:gd name="connsiteY68" fmla="*/ 685800 h 2261936"/>
                <a:gd name="connsiteX69" fmla="*/ 96252 w 1413496"/>
                <a:gd name="connsiteY69" fmla="*/ 649705 h 2261936"/>
                <a:gd name="connsiteX70" fmla="*/ 132347 w 1413496"/>
                <a:gd name="connsiteY70" fmla="*/ 577515 h 2261936"/>
                <a:gd name="connsiteX71" fmla="*/ 168442 w 1413496"/>
                <a:gd name="connsiteY71" fmla="*/ 553452 h 2261936"/>
                <a:gd name="connsiteX72" fmla="*/ 204536 w 1413496"/>
                <a:gd name="connsiteY72" fmla="*/ 481263 h 2261936"/>
                <a:gd name="connsiteX73" fmla="*/ 216568 w 1413496"/>
                <a:gd name="connsiteY73" fmla="*/ 421105 h 2261936"/>
                <a:gd name="connsiteX74" fmla="*/ 276726 w 1413496"/>
                <a:gd name="connsiteY74" fmla="*/ 360947 h 2261936"/>
                <a:gd name="connsiteX75" fmla="*/ 360947 w 1413496"/>
                <a:gd name="connsiteY75" fmla="*/ 276726 h 2261936"/>
                <a:gd name="connsiteX76" fmla="*/ 421105 w 1413496"/>
                <a:gd name="connsiteY76" fmla="*/ 228600 h 2261936"/>
                <a:gd name="connsiteX77" fmla="*/ 445168 w 1413496"/>
                <a:gd name="connsiteY77" fmla="*/ 204536 h 2261936"/>
                <a:gd name="connsiteX78" fmla="*/ 481263 w 1413496"/>
                <a:gd name="connsiteY78" fmla="*/ 180473 h 2261936"/>
                <a:gd name="connsiteX79" fmla="*/ 553452 w 1413496"/>
                <a:gd name="connsiteY79" fmla="*/ 96252 h 2261936"/>
                <a:gd name="connsiteX80" fmla="*/ 565484 w 1413496"/>
                <a:gd name="connsiteY80" fmla="*/ 60158 h 2261936"/>
                <a:gd name="connsiteX81" fmla="*/ 637673 w 1413496"/>
                <a:gd name="connsiteY81" fmla="*/ 36094 h 2261936"/>
                <a:gd name="connsiteX82" fmla="*/ 673768 w 1413496"/>
                <a:gd name="connsiteY82" fmla="*/ 24063 h 2261936"/>
                <a:gd name="connsiteX83" fmla="*/ 709863 w 1413496"/>
                <a:gd name="connsiteY83" fmla="*/ 12031 h 2261936"/>
                <a:gd name="connsiteX84" fmla="*/ 757989 w 1413496"/>
                <a:gd name="connsiteY84" fmla="*/ 0 h 2261936"/>
                <a:gd name="connsiteX85" fmla="*/ 1311442 w 1413496"/>
                <a:gd name="connsiteY85" fmla="*/ 12031 h 2261936"/>
                <a:gd name="connsiteX86" fmla="*/ 1347536 w 1413496"/>
                <a:gd name="connsiteY86" fmla="*/ 36094 h 2261936"/>
                <a:gd name="connsiteX87" fmla="*/ 1359568 w 1413496"/>
                <a:gd name="connsiteY87" fmla="*/ 72189 h 2261936"/>
                <a:gd name="connsiteX88" fmla="*/ 1395663 w 1413496"/>
                <a:gd name="connsiteY88" fmla="*/ 144379 h 2261936"/>
                <a:gd name="connsiteX89" fmla="*/ 1383631 w 1413496"/>
                <a:gd name="connsiteY89" fmla="*/ 252663 h 2261936"/>
                <a:gd name="connsiteX90" fmla="*/ 1275347 w 1413496"/>
                <a:gd name="connsiteY90" fmla="*/ 312821 h 2261936"/>
                <a:gd name="connsiteX91" fmla="*/ 1263315 w 1413496"/>
                <a:gd name="connsiteY91" fmla="*/ 264694 h 2261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1413496" h="2261936">
                  <a:moveTo>
                    <a:pt x="1263315" y="264694"/>
                  </a:moveTo>
                  <a:cubicBezTo>
                    <a:pt x="1231231" y="258678"/>
                    <a:pt x="1142834" y="270727"/>
                    <a:pt x="1082842" y="276726"/>
                  </a:cubicBezTo>
                  <a:cubicBezTo>
                    <a:pt x="1029788" y="282032"/>
                    <a:pt x="1023667" y="291860"/>
                    <a:pt x="974557" y="300789"/>
                  </a:cubicBezTo>
                  <a:cubicBezTo>
                    <a:pt x="946656" y="305862"/>
                    <a:pt x="918410" y="308810"/>
                    <a:pt x="890336" y="312821"/>
                  </a:cubicBezTo>
                  <a:cubicBezTo>
                    <a:pt x="780814" y="349327"/>
                    <a:pt x="953798" y="293326"/>
                    <a:pt x="794084" y="336884"/>
                  </a:cubicBezTo>
                  <a:cubicBezTo>
                    <a:pt x="769613" y="343558"/>
                    <a:pt x="745957" y="352926"/>
                    <a:pt x="721894" y="360947"/>
                  </a:cubicBezTo>
                  <a:lnTo>
                    <a:pt x="685800" y="372979"/>
                  </a:lnTo>
                  <a:cubicBezTo>
                    <a:pt x="627697" y="431080"/>
                    <a:pt x="701531" y="360394"/>
                    <a:pt x="625642" y="421105"/>
                  </a:cubicBezTo>
                  <a:cubicBezTo>
                    <a:pt x="616784" y="428191"/>
                    <a:pt x="609599" y="437147"/>
                    <a:pt x="601578" y="445168"/>
                  </a:cubicBezTo>
                  <a:cubicBezTo>
                    <a:pt x="572972" y="530991"/>
                    <a:pt x="613534" y="427235"/>
                    <a:pt x="553452" y="517358"/>
                  </a:cubicBezTo>
                  <a:cubicBezTo>
                    <a:pt x="546417" y="527910"/>
                    <a:pt x="547580" y="542366"/>
                    <a:pt x="541421" y="553452"/>
                  </a:cubicBezTo>
                  <a:cubicBezTo>
                    <a:pt x="527376" y="578733"/>
                    <a:pt x="493294" y="625642"/>
                    <a:pt x="493294" y="625642"/>
                  </a:cubicBezTo>
                  <a:cubicBezTo>
                    <a:pt x="455522" y="738960"/>
                    <a:pt x="510046" y="593320"/>
                    <a:pt x="457200" y="685800"/>
                  </a:cubicBezTo>
                  <a:cubicBezTo>
                    <a:pt x="446485" y="704552"/>
                    <a:pt x="441157" y="725905"/>
                    <a:pt x="433136" y="745958"/>
                  </a:cubicBezTo>
                  <a:cubicBezTo>
                    <a:pt x="429126" y="766010"/>
                    <a:pt x="426065" y="786276"/>
                    <a:pt x="421105" y="806115"/>
                  </a:cubicBezTo>
                  <a:cubicBezTo>
                    <a:pt x="418029" y="818419"/>
                    <a:pt x="411560" y="829774"/>
                    <a:pt x="409073" y="842210"/>
                  </a:cubicBezTo>
                  <a:cubicBezTo>
                    <a:pt x="393400" y="920577"/>
                    <a:pt x="396940" y="963242"/>
                    <a:pt x="385010" y="1046747"/>
                  </a:cubicBezTo>
                  <a:cubicBezTo>
                    <a:pt x="382671" y="1063117"/>
                    <a:pt x="376989" y="1078831"/>
                    <a:pt x="372978" y="1094873"/>
                  </a:cubicBezTo>
                  <a:cubicBezTo>
                    <a:pt x="376989" y="1159042"/>
                    <a:pt x="378612" y="1223404"/>
                    <a:pt x="385010" y="1287379"/>
                  </a:cubicBezTo>
                  <a:cubicBezTo>
                    <a:pt x="386655" y="1303833"/>
                    <a:pt x="393799" y="1319290"/>
                    <a:pt x="397042" y="1335505"/>
                  </a:cubicBezTo>
                  <a:cubicBezTo>
                    <a:pt x="401826" y="1359426"/>
                    <a:pt x="403156" y="1384027"/>
                    <a:pt x="409073" y="1407694"/>
                  </a:cubicBezTo>
                  <a:cubicBezTo>
                    <a:pt x="415225" y="1432302"/>
                    <a:pt x="425115" y="1455821"/>
                    <a:pt x="433136" y="1479884"/>
                  </a:cubicBezTo>
                  <a:cubicBezTo>
                    <a:pt x="437147" y="1491916"/>
                    <a:pt x="438133" y="1505427"/>
                    <a:pt x="445168" y="1515979"/>
                  </a:cubicBezTo>
                  <a:cubicBezTo>
                    <a:pt x="453189" y="1528010"/>
                    <a:pt x="462764" y="1539140"/>
                    <a:pt x="469231" y="1552073"/>
                  </a:cubicBezTo>
                  <a:cubicBezTo>
                    <a:pt x="488802" y="1591214"/>
                    <a:pt x="470846" y="1589783"/>
                    <a:pt x="505326" y="1624263"/>
                  </a:cubicBezTo>
                  <a:cubicBezTo>
                    <a:pt x="515551" y="1634488"/>
                    <a:pt x="529389" y="1640305"/>
                    <a:pt x="541421" y="1648326"/>
                  </a:cubicBezTo>
                  <a:cubicBezTo>
                    <a:pt x="564544" y="1683011"/>
                    <a:pt x="576477" y="1706023"/>
                    <a:pt x="613610" y="1732547"/>
                  </a:cubicBezTo>
                  <a:cubicBezTo>
                    <a:pt x="623930" y="1739919"/>
                    <a:pt x="637673" y="1740568"/>
                    <a:pt x="649705" y="1744579"/>
                  </a:cubicBezTo>
                  <a:cubicBezTo>
                    <a:pt x="703522" y="1825303"/>
                    <a:pt x="640124" y="1746211"/>
                    <a:pt x="709863" y="1792705"/>
                  </a:cubicBezTo>
                  <a:cubicBezTo>
                    <a:pt x="724020" y="1802143"/>
                    <a:pt x="731083" y="1820537"/>
                    <a:pt x="745957" y="1828800"/>
                  </a:cubicBezTo>
                  <a:cubicBezTo>
                    <a:pt x="768130" y="1841118"/>
                    <a:pt x="797042" y="1838793"/>
                    <a:pt x="818147" y="1852863"/>
                  </a:cubicBezTo>
                  <a:cubicBezTo>
                    <a:pt x="830179" y="1860884"/>
                    <a:pt x="841028" y="1871053"/>
                    <a:pt x="854242" y="1876926"/>
                  </a:cubicBezTo>
                  <a:cubicBezTo>
                    <a:pt x="877421" y="1887228"/>
                    <a:pt x="902368" y="1892968"/>
                    <a:pt x="926431" y="1900989"/>
                  </a:cubicBezTo>
                  <a:cubicBezTo>
                    <a:pt x="1012986" y="1929841"/>
                    <a:pt x="904884" y="1894833"/>
                    <a:pt x="1010652" y="1925052"/>
                  </a:cubicBezTo>
                  <a:cubicBezTo>
                    <a:pt x="1081009" y="1945154"/>
                    <a:pt x="1010225" y="1930304"/>
                    <a:pt x="1094873" y="1949115"/>
                  </a:cubicBezTo>
                  <a:cubicBezTo>
                    <a:pt x="1114836" y="1953551"/>
                    <a:pt x="1135302" y="1955766"/>
                    <a:pt x="1155031" y="1961147"/>
                  </a:cubicBezTo>
                  <a:cubicBezTo>
                    <a:pt x="1179502" y="1967821"/>
                    <a:pt x="1202201" y="1981040"/>
                    <a:pt x="1227221" y="1985210"/>
                  </a:cubicBezTo>
                  <a:cubicBezTo>
                    <a:pt x="1259386" y="1990571"/>
                    <a:pt x="1325950" y="2000868"/>
                    <a:pt x="1359568" y="2009273"/>
                  </a:cubicBezTo>
                  <a:cubicBezTo>
                    <a:pt x="1371872" y="2012349"/>
                    <a:pt x="1383631" y="2017294"/>
                    <a:pt x="1395663" y="2021305"/>
                  </a:cubicBezTo>
                  <a:cubicBezTo>
                    <a:pt x="1419724" y="2093491"/>
                    <a:pt x="1422852" y="2084112"/>
                    <a:pt x="1383631" y="2201779"/>
                  </a:cubicBezTo>
                  <a:cubicBezTo>
                    <a:pt x="1379621" y="2213810"/>
                    <a:pt x="1381920" y="2230502"/>
                    <a:pt x="1371600" y="2237873"/>
                  </a:cubicBezTo>
                  <a:cubicBezTo>
                    <a:pt x="1350960" y="2252616"/>
                    <a:pt x="1299410" y="2261936"/>
                    <a:pt x="1299410" y="2261936"/>
                  </a:cubicBezTo>
                  <a:lnTo>
                    <a:pt x="1022684" y="2249905"/>
                  </a:lnTo>
                  <a:cubicBezTo>
                    <a:pt x="970473" y="2247004"/>
                    <a:pt x="918305" y="2243076"/>
                    <a:pt x="866273" y="2237873"/>
                  </a:cubicBezTo>
                  <a:cubicBezTo>
                    <a:pt x="808697" y="2232115"/>
                    <a:pt x="740312" y="2219950"/>
                    <a:pt x="685800" y="2201779"/>
                  </a:cubicBezTo>
                  <a:cubicBezTo>
                    <a:pt x="661737" y="2193758"/>
                    <a:pt x="634715" y="2191785"/>
                    <a:pt x="613610" y="2177715"/>
                  </a:cubicBezTo>
                  <a:cubicBezTo>
                    <a:pt x="589547" y="2161673"/>
                    <a:pt x="568857" y="2138734"/>
                    <a:pt x="541421" y="2129589"/>
                  </a:cubicBezTo>
                  <a:lnTo>
                    <a:pt x="469231" y="2105526"/>
                  </a:lnTo>
                  <a:lnTo>
                    <a:pt x="433136" y="2093494"/>
                  </a:lnTo>
                  <a:lnTo>
                    <a:pt x="397042" y="2081463"/>
                  </a:lnTo>
                  <a:cubicBezTo>
                    <a:pt x="338690" y="2023111"/>
                    <a:pt x="367792" y="2045921"/>
                    <a:pt x="312821" y="2009273"/>
                  </a:cubicBezTo>
                  <a:cubicBezTo>
                    <a:pt x="304800" y="1997242"/>
                    <a:pt x="297790" y="1984470"/>
                    <a:pt x="288757" y="1973179"/>
                  </a:cubicBezTo>
                  <a:cubicBezTo>
                    <a:pt x="281671" y="1964321"/>
                    <a:pt x="270530" y="1958842"/>
                    <a:pt x="264694" y="1949115"/>
                  </a:cubicBezTo>
                  <a:cubicBezTo>
                    <a:pt x="258169" y="1938240"/>
                    <a:pt x="258335" y="1924364"/>
                    <a:pt x="252663" y="1913021"/>
                  </a:cubicBezTo>
                  <a:cubicBezTo>
                    <a:pt x="246196" y="1900087"/>
                    <a:pt x="234473" y="1890140"/>
                    <a:pt x="228600" y="1876926"/>
                  </a:cubicBezTo>
                  <a:cubicBezTo>
                    <a:pt x="218298" y="1853747"/>
                    <a:pt x="215880" y="1827423"/>
                    <a:pt x="204536" y="1804736"/>
                  </a:cubicBezTo>
                  <a:cubicBezTo>
                    <a:pt x="196515" y="1788694"/>
                    <a:pt x="187134" y="1773263"/>
                    <a:pt x="180473" y="1756610"/>
                  </a:cubicBezTo>
                  <a:cubicBezTo>
                    <a:pt x="144028" y="1665496"/>
                    <a:pt x="181967" y="1701459"/>
                    <a:pt x="120315" y="1660358"/>
                  </a:cubicBezTo>
                  <a:cubicBezTo>
                    <a:pt x="112294" y="1648326"/>
                    <a:pt x="102719" y="1637197"/>
                    <a:pt x="96252" y="1624263"/>
                  </a:cubicBezTo>
                  <a:cubicBezTo>
                    <a:pt x="90580" y="1612919"/>
                    <a:pt x="90746" y="1599043"/>
                    <a:pt x="84221" y="1588168"/>
                  </a:cubicBezTo>
                  <a:cubicBezTo>
                    <a:pt x="78385" y="1578441"/>
                    <a:pt x="68178" y="1572126"/>
                    <a:pt x="60157" y="1564105"/>
                  </a:cubicBezTo>
                  <a:cubicBezTo>
                    <a:pt x="52136" y="1540042"/>
                    <a:pt x="40264" y="1516935"/>
                    <a:pt x="36094" y="1491915"/>
                  </a:cubicBezTo>
                  <a:cubicBezTo>
                    <a:pt x="21978" y="1407216"/>
                    <a:pt x="31778" y="1442869"/>
                    <a:pt x="12031" y="1383631"/>
                  </a:cubicBezTo>
                  <a:cubicBezTo>
                    <a:pt x="8021" y="1359568"/>
                    <a:pt x="0" y="1335837"/>
                    <a:pt x="0" y="1311442"/>
                  </a:cubicBezTo>
                  <a:cubicBezTo>
                    <a:pt x="0" y="1195068"/>
                    <a:pt x="2093" y="1078475"/>
                    <a:pt x="12031" y="962526"/>
                  </a:cubicBezTo>
                  <a:cubicBezTo>
                    <a:pt x="14197" y="937254"/>
                    <a:pt x="31119" y="915208"/>
                    <a:pt x="36094" y="890336"/>
                  </a:cubicBezTo>
                  <a:cubicBezTo>
                    <a:pt x="40105" y="870284"/>
                    <a:pt x="44468" y="850299"/>
                    <a:pt x="48126" y="830179"/>
                  </a:cubicBezTo>
                  <a:cubicBezTo>
                    <a:pt x="52490" y="806177"/>
                    <a:pt x="54240" y="781656"/>
                    <a:pt x="60157" y="757989"/>
                  </a:cubicBezTo>
                  <a:cubicBezTo>
                    <a:pt x="66309" y="733382"/>
                    <a:pt x="76200" y="709863"/>
                    <a:pt x="84221" y="685800"/>
                  </a:cubicBezTo>
                  <a:lnTo>
                    <a:pt x="96252" y="649705"/>
                  </a:lnTo>
                  <a:cubicBezTo>
                    <a:pt x="106037" y="620350"/>
                    <a:pt x="109025" y="600837"/>
                    <a:pt x="132347" y="577515"/>
                  </a:cubicBezTo>
                  <a:cubicBezTo>
                    <a:pt x="142572" y="567290"/>
                    <a:pt x="156410" y="561473"/>
                    <a:pt x="168442" y="553452"/>
                  </a:cubicBezTo>
                  <a:cubicBezTo>
                    <a:pt x="191969" y="518162"/>
                    <a:pt x="194573" y="521116"/>
                    <a:pt x="204536" y="481263"/>
                  </a:cubicBezTo>
                  <a:cubicBezTo>
                    <a:pt x="209496" y="461424"/>
                    <a:pt x="209388" y="440253"/>
                    <a:pt x="216568" y="421105"/>
                  </a:cubicBezTo>
                  <a:cubicBezTo>
                    <a:pt x="229937" y="385455"/>
                    <a:pt x="247315" y="380554"/>
                    <a:pt x="276726" y="360947"/>
                  </a:cubicBezTo>
                  <a:cubicBezTo>
                    <a:pt x="331887" y="278206"/>
                    <a:pt x="297416" y="297904"/>
                    <a:pt x="360947" y="276726"/>
                  </a:cubicBezTo>
                  <a:cubicBezTo>
                    <a:pt x="408874" y="204834"/>
                    <a:pt x="356531" y="267344"/>
                    <a:pt x="421105" y="228600"/>
                  </a:cubicBezTo>
                  <a:cubicBezTo>
                    <a:pt x="430832" y="222764"/>
                    <a:pt x="436310" y="211622"/>
                    <a:pt x="445168" y="204536"/>
                  </a:cubicBezTo>
                  <a:cubicBezTo>
                    <a:pt x="456459" y="195503"/>
                    <a:pt x="469231" y="188494"/>
                    <a:pt x="481263" y="180473"/>
                  </a:cubicBezTo>
                  <a:cubicBezTo>
                    <a:pt x="545724" y="51552"/>
                    <a:pt x="455838" y="213388"/>
                    <a:pt x="553452" y="96252"/>
                  </a:cubicBezTo>
                  <a:cubicBezTo>
                    <a:pt x="561571" y="86509"/>
                    <a:pt x="555164" y="67529"/>
                    <a:pt x="565484" y="60158"/>
                  </a:cubicBezTo>
                  <a:cubicBezTo>
                    <a:pt x="586124" y="45415"/>
                    <a:pt x="613610" y="44115"/>
                    <a:pt x="637673" y="36094"/>
                  </a:cubicBezTo>
                  <a:lnTo>
                    <a:pt x="673768" y="24063"/>
                  </a:lnTo>
                  <a:cubicBezTo>
                    <a:pt x="685800" y="20052"/>
                    <a:pt x="697559" y="15107"/>
                    <a:pt x="709863" y="12031"/>
                  </a:cubicBezTo>
                  <a:lnTo>
                    <a:pt x="757989" y="0"/>
                  </a:lnTo>
                  <a:cubicBezTo>
                    <a:pt x="942473" y="4010"/>
                    <a:pt x="1127259" y="755"/>
                    <a:pt x="1311442" y="12031"/>
                  </a:cubicBezTo>
                  <a:cubicBezTo>
                    <a:pt x="1325875" y="12915"/>
                    <a:pt x="1338503" y="24803"/>
                    <a:pt x="1347536" y="36094"/>
                  </a:cubicBezTo>
                  <a:cubicBezTo>
                    <a:pt x="1355459" y="45997"/>
                    <a:pt x="1353896" y="60845"/>
                    <a:pt x="1359568" y="72189"/>
                  </a:cubicBezTo>
                  <a:cubicBezTo>
                    <a:pt x="1406216" y="165484"/>
                    <a:pt x="1365420" y="53653"/>
                    <a:pt x="1395663" y="144379"/>
                  </a:cubicBezTo>
                  <a:cubicBezTo>
                    <a:pt x="1391652" y="180474"/>
                    <a:pt x="1400849" y="220687"/>
                    <a:pt x="1383631" y="252663"/>
                  </a:cubicBezTo>
                  <a:cubicBezTo>
                    <a:pt x="1369692" y="278550"/>
                    <a:pt x="1308706" y="304481"/>
                    <a:pt x="1275347" y="312821"/>
                  </a:cubicBezTo>
                  <a:cubicBezTo>
                    <a:pt x="1271456" y="313794"/>
                    <a:pt x="1295399" y="270710"/>
                    <a:pt x="1263315" y="264694"/>
                  </a:cubicBezTo>
                  <a:close/>
                </a:path>
              </a:pathLst>
            </a:cu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Arc 38"/>
            <p:cNvSpPr/>
            <p:nvPr/>
          </p:nvSpPr>
          <p:spPr>
            <a:xfrm rot="760720">
              <a:off x="5680857" y="2311905"/>
              <a:ext cx="338906" cy="535499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Arc 39"/>
            <p:cNvSpPr/>
            <p:nvPr/>
          </p:nvSpPr>
          <p:spPr>
            <a:xfrm rot="760720">
              <a:off x="5346316" y="2697028"/>
              <a:ext cx="442018" cy="532703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Arc 40"/>
            <p:cNvSpPr/>
            <p:nvPr/>
          </p:nvSpPr>
          <p:spPr>
            <a:xfrm rot="15338229">
              <a:off x="6246650" y="4008612"/>
              <a:ext cx="442018" cy="532703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Arc 41"/>
            <p:cNvSpPr/>
            <p:nvPr/>
          </p:nvSpPr>
          <p:spPr>
            <a:xfrm rot="15338229">
              <a:off x="5899950" y="3890302"/>
              <a:ext cx="442018" cy="532703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Arc 42"/>
            <p:cNvSpPr/>
            <p:nvPr/>
          </p:nvSpPr>
          <p:spPr>
            <a:xfrm rot="15338229">
              <a:off x="5619531" y="3525681"/>
              <a:ext cx="461558" cy="529421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Arc 43"/>
            <p:cNvSpPr/>
            <p:nvPr/>
          </p:nvSpPr>
          <p:spPr>
            <a:xfrm rot="19432369">
              <a:off x="5380136" y="3172482"/>
              <a:ext cx="442018" cy="532703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5675045" y="2346158"/>
              <a:ext cx="846071" cy="1841269"/>
            </a:xfrm>
            <a:custGeom>
              <a:avLst/>
              <a:gdLst>
                <a:gd name="connsiteX0" fmla="*/ 725755 w 846071"/>
                <a:gd name="connsiteY0" fmla="*/ 0 h 1841269"/>
                <a:gd name="connsiteX1" fmla="*/ 497155 w 846071"/>
                <a:gd name="connsiteY1" fmla="*/ 12031 h 1841269"/>
                <a:gd name="connsiteX2" fmla="*/ 473092 w 846071"/>
                <a:gd name="connsiteY2" fmla="*/ 36095 h 1841269"/>
                <a:gd name="connsiteX3" fmla="*/ 400902 w 846071"/>
                <a:gd name="connsiteY3" fmla="*/ 60158 h 1841269"/>
                <a:gd name="connsiteX4" fmla="*/ 316681 w 846071"/>
                <a:gd name="connsiteY4" fmla="*/ 108284 h 1841269"/>
                <a:gd name="connsiteX5" fmla="*/ 244492 w 846071"/>
                <a:gd name="connsiteY5" fmla="*/ 132347 h 1841269"/>
                <a:gd name="connsiteX6" fmla="*/ 196366 w 846071"/>
                <a:gd name="connsiteY6" fmla="*/ 192505 h 1841269"/>
                <a:gd name="connsiteX7" fmla="*/ 148239 w 846071"/>
                <a:gd name="connsiteY7" fmla="*/ 264695 h 1841269"/>
                <a:gd name="connsiteX8" fmla="*/ 124176 w 846071"/>
                <a:gd name="connsiteY8" fmla="*/ 300789 h 1841269"/>
                <a:gd name="connsiteX9" fmla="*/ 112144 w 846071"/>
                <a:gd name="connsiteY9" fmla="*/ 336884 h 1841269"/>
                <a:gd name="connsiteX10" fmla="*/ 64018 w 846071"/>
                <a:gd name="connsiteY10" fmla="*/ 409074 h 1841269"/>
                <a:gd name="connsiteX11" fmla="*/ 39955 w 846071"/>
                <a:gd name="connsiteY11" fmla="*/ 565484 h 1841269"/>
                <a:gd name="connsiteX12" fmla="*/ 15892 w 846071"/>
                <a:gd name="connsiteY12" fmla="*/ 649705 h 1841269"/>
                <a:gd name="connsiteX13" fmla="*/ 15892 w 846071"/>
                <a:gd name="connsiteY13" fmla="*/ 1106905 h 1841269"/>
                <a:gd name="connsiteX14" fmla="*/ 39955 w 846071"/>
                <a:gd name="connsiteY14" fmla="*/ 1143000 h 1841269"/>
                <a:gd name="connsiteX15" fmla="*/ 64018 w 846071"/>
                <a:gd name="connsiteY15" fmla="*/ 1215189 h 1841269"/>
                <a:gd name="connsiteX16" fmla="*/ 76050 w 846071"/>
                <a:gd name="connsiteY16" fmla="*/ 1263316 h 1841269"/>
                <a:gd name="connsiteX17" fmla="*/ 100113 w 846071"/>
                <a:gd name="connsiteY17" fmla="*/ 1299410 h 1841269"/>
                <a:gd name="connsiteX18" fmla="*/ 112144 w 846071"/>
                <a:gd name="connsiteY18" fmla="*/ 1335505 h 1841269"/>
                <a:gd name="connsiteX19" fmla="*/ 172302 w 846071"/>
                <a:gd name="connsiteY19" fmla="*/ 1395663 h 1841269"/>
                <a:gd name="connsiteX20" fmla="*/ 208397 w 846071"/>
                <a:gd name="connsiteY20" fmla="*/ 1467853 h 1841269"/>
                <a:gd name="connsiteX21" fmla="*/ 244492 w 846071"/>
                <a:gd name="connsiteY21" fmla="*/ 1540042 h 1841269"/>
                <a:gd name="connsiteX22" fmla="*/ 292618 w 846071"/>
                <a:gd name="connsiteY22" fmla="*/ 1600200 h 1841269"/>
                <a:gd name="connsiteX23" fmla="*/ 316681 w 846071"/>
                <a:gd name="connsiteY23" fmla="*/ 1672389 h 1841269"/>
                <a:gd name="connsiteX24" fmla="*/ 352776 w 846071"/>
                <a:gd name="connsiteY24" fmla="*/ 1744579 h 1841269"/>
                <a:gd name="connsiteX25" fmla="*/ 424966 w 846071"/>
                <a:gd name="connsiteY25" fmla="*/ 1780674 h 1841269"/>
                <a:gd name="connsiteX26" fmla="*/ 461060 w 846071"/>
                <a:gd name="connsiteY26" fmla="*/ 1804737 h 1841269"/>
                <a:gd name="connsiteX27" fmla="*/ 653566 w 846071"/>
                <a:gd name="connsiteY27" fmla="*/ 1828800 h 1841269"/>
                <a:gd name="connsiteX28" fmla="*/ 846071 w 846071"/>
                <a:gd name="connsiteY28" fmla="*/ 1840831 h 1841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46071" h="1841269">
                  <a:moveTo>
                    <a:pt x="725755" y="0"/>
                  </a:moveTo>
                  <a:cubicBezTo>
                    <a:pt x="649555" y="4010"/>
                    <a:pt x="572694" y="1240"/>
                    <a:pt x="497155" y="12031"/>
                  </a:cubicBezTo>
                  <a:cubicBezTo>
                    <a:pt x="485925" y="13635"/>
                    <a:pt x="483238" y="31022"/>
                    <a:pt x="473092" y="36095"/>
                  </a:cubicBezTo>
                  <a:cubicBezTo>
                    <a:pt x="450405" y="47439"/>
                    <a:pt x="422007" y="46088"/>
                    <a:pt x="400902" y="60158"/>
                  </a:cubicBezTo>
                  <a:cubicBezTo>
                    <a:pt x="368343" y="81865"/>
                    <a:pt x="354846" y="93018"/>
                    <a:pt x="316681" y="108284"/>
                  </a:cubicBezTo>
                  <a:cubicBezTo>
                    <a:pt x="293131" y="117704"/>
                    <a:pt x="244492" y="132347"/>
                    <a:pt x="244492" y="132347"/>
                  </a:cubicBezTo>
                  <a:cubicBezTo>
                    <a:pt x="217396" y="213632"/>
                    <a:pt x="254974" y="125525"/>
                    <a:pt x="196366" y="192505"/>
                  </a:cubicBezTo>
                  <a:cubicBezTo>
                    <a:pt x="177322" y="214270"/>
                    <a:pt x="164281" y="240632"/>
                    <a:pt x="148239" y="264695"/>
                  </a:cubicBezTo>
                  <a:cubicBezTo>
                    <a:pt x="140218" y="276726"/>
                    <a:pt x="128749" y="287071"/>
                    <a:pt x="124176" y="300789"/>
                  </a:cubicBezTo>
                  <a:cubicBezTo>
                    <a:pt x="120165" y="312821"/>
                    <a:pt x="118303" y="325797"/>
                    <a:pt x="112144" y="336884"/>
                  </a:cubicBezTo>
                  <a:cubicBezTo>
                    <a:pt x="98099" y="362165"/>
                    <a:pt x="64018" y="409074"/>
                    <a:pt x="64018" y="409074"/>
                  </a:cubicBezTo>
                  <a:cubicBezTo>
                    <a:pt x="36869" y="517676"/>
                    <a:pt x="67673" y="385323"/>
                    <a:pt x="39955" y="565484"/>
                  </a:cubicBezTo>
                  <a:cubicBezTo>
                    <a:pt x="35639" y="593535"/>
                    <a:pt x="24874" y="622756"/>
                    <a:pt x="15892" y="649705"/>
                  </a:cubicBezTo>
                  <a:cubicBezTo>
                    <a:pt x="-1426" y="840200"/>
                    <a:pt x="-8847" y="859520"/>
                    <a:pt x="15892" y="1106905"/>
                  </a:cubicBezTo>
                  <a:cubicBezTo>
                    <a:pt x="17331" y="1121293"/>
                    <a:pt x="34082" y="1129786"/>
                    <a:pt x="39955" y="1143000"/>
                  </a:cubicBezTo>
                  <a:cubicBezTo>
                    <a:pt x="50257" y="1166179"/>
                    <a:pt x="57866" y="1190582"/>
                    <a:pt x="64018" y="1215189"/>
                  </a:cubicBezTo>
                  <a:cubicBezTo>
                    <a:pt x="68029" y="1231231"/>
                    <a:pt x="69536" y="1248117"/>
                    <a:pt x="76050" y="1263316"/>
                  </a:cubicBezTo>
                  <a:cubicBezTo>
                    <a:pt x="81746" y="1276607"/>
                    <a:pt x="92092" y="1287379"/>
                    <a:pt x="100113" y="1299410"/>
                  </a:cubicBezTo>
                  <a:cubicBezTo>
                    <a:pt x="104123" y="1311442"/>
                    <a:pt x="104535" y="1325359"/>
                    <a:pt x="112144" y="1335505"/>
                  </a:cubicBezTo>
                  <a:cubicBezTo>
                    <a:pt x="129159" y="1358192"/>
                    <a:pt x="172302" y="1395663"/>
                    <a:pt x="172302" y="1395663"/>
                  </a:cubicBezTo>
                  <a:cubicBezTo>
                    <a:pt x="202544" y="1486386"/>
                    <a:pt x="161751" y="1374562"/>
                    <a:pt x="208397" y="1467853"/>
                  </a:cubicBezTo>
                  <a:cubicBezTo>
                    <a:pt x="258210" y="1567479"/>
                    <a:pt x="175530" y="1436598"/>
                    <a:pt x="244492" y="1540042"/>
                  </a:cubicBezTo>
                  <a:cubicBezTo>
                    <a:pt x="288367" y="1671674"/>
                    <a:pt x="214876" y="1475814"/>
                    <a:pt x="292618" y="1600200"/>
                  </a:cubicBezTo>
                  <a:cubicBezTo>
                    <a:pt x="306061" y="1621709"/>
                    <a:pt x="308660" y="1648326"/>
                    <a:pt x="316681" y="1672389"/>
                  </a:cubicBezTo>
                  <a:cubicBezTo>
                    <a:pt x="326466" y="1701745"/>
                    <a:pt x="329454" y="1721257"/>
                    <a:pt x="352776" y="1744579"/>
                  </a:cubicBezTo>
                  <a:cubicBezTo>
                    <a:pt x="387256" y="1779059"/>
                    <a:pt x="385825" y="1761103"/>
                    <a:pt x="424966" y="1780674"/>
                  </a:cubicBezTo>
                  <a:cubicBezTo>
                    <a:pt x="437899" y="1787141"/>
                    <a:pt x="448127" y="1798270"/>
                    <a:pt x="461060" y="1804737"/>
                  </a:cubicBezTo>
                  <a:cubicBezTo>
                    <a:pt x="513325" y="1830869"/>
                    <a:pt x="622376" y="1825830"/>
                    <a:pt x="653566" y="1828800"/>
                  </a:cubicBezTo>
                  <a:cubicBezTo>
                    <a:pt x="821676" y="1844810"/>
                    <a:pt x="677771" y="1840831"/>
                    <a:pt x="846071" y="1840831"/>
                  </a:cubicBezTo>
                </a:path>
              </a:pathLst>
            </a:custGeom>
            <a:noFill/>
            <a:ln w="19050">
              <a:solidFill>
                <a:srgbClr val="D59D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5505215" y="2236498"/>
              <a:ext cx="830371" cy="2021305"/>
            </a:xfrm>
            <a:custGeom>
              <a:avLst/>
              <a:gdLst>
                <a:gd name="connsiteX0" fmla="*/ 725755 w 846071"/>
                <a:gd name="connsiteY0" fmla="*/ 0 h 1841269"/>
                <a:gd name="connsiteX1" fmla="*/ 497155 w 846071"/>
                <a:gd name="connsiteY1" fmla="*/ 12031 h 1841269"/>
                <a:gd name="connsiteX2" fmla="*/ 473092 w 846071"/>
                <a:gd name="connsiteY2" fmla="*/ 36095 h 1841269"/>
                <a:gd name="connsiteX3" fmla="*/ 400902 w 846071"/>
                <a:gd name="connsiteY3" fmla="*/ 60158 h 1841269"/>
                <a:gd name="connsiteX4" fmla="*/ 316681 w 846071"/>
                <a:gd name="connsiteY4" fmla="*/ 108284 h 1841269"/>
                <a:gd name="connsiteX5" fmla="*/ 244492 w 846071"/>
                <a:gd name="connsiteY5" fmla="*/ 132347 h 1841269"/>
                <a:gd name="connsiteX6" fmla="*/ 196366 w 846071"/>
                <a:gd name="connsiteY6" fmla="*/ 192505 h 1841269"/>
                <a:gd name="connsiteX7" fmla="*/ 148239 w 846071"/>
                <a:gd name="connsiteY7" fmla="*/ 264695 h 1841269"/>
                <a:gd name="connsiteX8" fmla="*/ 124176 w 846071"/>
                <a:gd name="connsiteY8" fmla="*/ 300789 h 1841269"/>
                <a:gd name="connsiteX9" fmla="*/ 112144 w 846071"/>
                <a:gd name="connsiteY9" fmla="*/ 336884 h 1841269"/>
                <a:gd name="connsiteX10" fmla="*/ 64018 w 846071"/>
                <a:gd name="connsiteY10" fmla="*/ 409074 h 1841269"/>
                <a:gd name="connsiteX11" fmla="*/ 39955 w 846071"/>
                <a:gd name="connsiteY11" fmla="*/ 565484 h 1841269"/>
                <a:gd name="connsiteX12" fmla="*/ 15892 w 846071"/>
                <a:gd name="connsiteY12" fmla="*/ 649705 h 1841269"/>
                <a:gd name="connsiteX13" fmla="*/ 15892 w 846071"/>
                <a:gd name="connsiteY13" fmla="*/ 1106905 h 1841269"/>
                <a:gd name="connsiteX14" fmla="*/ 39955 w 846071"/>
                <a:gd name="connsiteY14" fmla="*/ 1143000 h 1841269"/>
                <a:gd name="connsiteX15" fmla="*/ 64018 w 846071"/>
                <a:gd name="connsiteY15" fmla="*/ 1215189 h 1841269"/>
                <a:gd name="connsiteX16" fmla="*/ 76050 w 846071"/>
                <a:gd name="connsiteY16" fmla="*/ 1263316 h 1841269"/>
                <a:gd name="connsiteX17" fmla="*/ 100113 w 846071"/>
                <a:gd name="connsiteY17" fmla="*/ 1299410 h 1841269"/>
                <a:gd name="connsiteX18" fmla="*/ 112144 w 846071"/>
                <a:gd name="connsiteY18" fmla="*/ 1335505 h 1841269"/>
                <a:gd name="connsiteX19" fmla="*/ 172302 w 846071"/>
                <a:gd name="connsiteY19" fmla="*/ 1395663 h 1841269"/>
                <a:gd name="connsiteX20" fmla="*/ 208397 w 846071"/>
                <a:gd name="connsiteY20" fmla="*/ 1467853 h 1841269"/>
                <a:gd name="connsiteX21" fmla="*/ 244492 w 846071"/>
                <a:gd name="connsiteY21" fmla="*/ 1540042 h 1841269"/>
                <a:gd name="connsiteX22" fmla="*/ 292618 w 846071"/>
                <a:gd name="connsiteY22" fmla="*/ 1600200 h 1841269"/>
                <a:gd name="connsiteX23" fmla="*/ 316681 w 846071"/>
                <a:gd name="connsiteY23" fmla="*/ 1672389 h 1841269"/>
                <a:gd name="connsiteX24" fmla="*/ 352776 w 846071"/>
                <a:gd name="connsiteY24" fmla="*/ 1744579 h 1841269"/>
                <a:gd name="connsiteX25" fmla="*/ 424966 w 846071"/>
                <a:gd name="connsiteY25" fmla="*/ 1780674 h 1841269"/>
                <a:gd name="connsiteX26" fmla="*/ 461060 w 846071"/>
                <a:gd name="connsiteY26" fmla="*/ 1804737 h 1841269"/>
                <a:gd name="connsiteX27" fmla="*/ 653566 w 846071"/>
                <a:gd name="connsiteY27" fmla="*/ 1828800 h 1841269"/>
                <a:gd name="connsiteX28" fmla="*/ 846071 w 846071"/>
                <a:gd name="connsiteY28" fmla="*/ 1840831 h 1841269"/>
                <a:gd name="connsiteX0" fmla="*/ 809976 w 846071"/>
                <a:gd name="connsiteY0" fmla="*/ 0 h 1937522"/>
                <a:gd name="connsiteX1" fmla="*/ 497155 w 846071"/>
                <a:gd name="connsiteY1" fmla="*/ 108284 h 1937522"/>
                <a:gd name="connsiteX2" fmla="*/ 473092 w 846071"/>
                <a:gd name="connsiteY2" fmla="*/ 132348 h 1937522"/>
                <a:gd name="connsiteX3" fmla="*/ 400902 w 846071"/>
                <a:gd name="connsiteY3" fmla="*/ 156411 h 1937522"/>
                <a:gd name="connsiteX4" fmla="*/ 316681 w 846071"/>
                <a:gd name="connsiteY4" fmla="*/ 204537 h 1937522"/>
                <a:gd name="connsiteX5" fmla="*/ 244492 w 846071"/>
                <a:gd name="connsiteY5" fmla="*/ 228600 h 1937522"/>
                <a:gd name="connsiteX6" fmla="*/ 196366 w 846071"/>
                <a:gd name="connsiteY6" fmla="*/ 288758 h 1937522"/>
                <a:gd name="connsiteX7" fmla="*/ 148239 w 846071"/>
                <a:gd name="connsiteY7" fmla="*/ 360948 h 1937522"/>
                <a:gd name="connsiteX8" fmla="*/ 124176 w 846071"/>
                <a:gd name="connsiteY8" fmla="*/ 397042 h 1937522"/>
                <a:gd name="connsiteX9" fmla="*/ 112144 w 846071"/>
                <a:gd name="connsiteY9" fmla="*/ 433137 h 1937522"/>
                <a:gd name="connsiteX10" fmla="*/ 64018 w 846071"/>
                <a:gd name="connsiteY10" fmla="*/ 505327 h 1937522"/>
                <a:gd name="connsiteX11" fmla="*/ 39955 w 846071"/>
                <a:gd name="connsiteY11" fmla="*/ 661737 h 1937522"/>
                <a:gd name="connsiteX12" fmla="*/ 15892 w 846071"/>
                <a:gd name="connsiteY12" fmla="*/ 745958 h 1937522"/>
                <a:gd name="connsiteX13" fmla="*/ 15892 w 846071"/>
                <a:gd name="connsiteY13" fmla="*/ 1203158 h 1937522"/>
                <a:gd name="connsiteX14" fmla="*/ 39955 w 846071"/>
                <a:gd name="connsiteY14" fmla="*/ 1239253 h 1937522"/>
                <a:gd name="connsiteX15" fmla="*/ 64018 w 846071"/>
                <a:gd name="connsiteY15" fmla="*/ 1311442 h 1937522"/>
                <a:gd name="connsiteX16" fmla="*/ 76050 w 846071"/>
                <a:gd name="connsiteY16" fmla="*/ 1359569 h 1937522"/>
                <a:gd name="connsiteX17" fmla="*/ 100113 w 846071"/>
                <a:gd name="connsiteY17" fmla="*/ 1395663 h 1937522"/>
                <a:gd name="connsiteX18" fmla="*/ 112144 w 846071"/>
                <a:gd name="connsiteY18" fmla="*/ 1431758 h 1937522"/>
                <a:gd name="connsiteX19" fmla="*/ 172302 w 846071"/>
                <a:gd name="connsiteY19" fmla="*/ 1491916 h 1937522"/>
                <a:gd name="connsiteX20" fmla="*/ 208397 w 846071"/>
                <a:gd name="connsiteY20" fmla="*/ 1564106 h 1937522"/>
                <a:gd name="connsiteX21" fmla="*/ 244492 w 846071"/>
                <a:gd name="connsiteY21" fmla="*/ 1636295 h 1937522"/>
                <a:gd name="connsiteX22" fmla="*/ 292618 w 846071"/>
                <a:gd name="connsiteY22" fmla="*/ 1696453 h 1937522"/>
                <a:gd name="connsiteX23" fmla="*/ 316681 w 846071"/>
                <a:gd name="connsiteY23" fmla="*/ 1768642 h 1937522"/>
                <a:gd name="connsiteX24" fmla="*/ 352776 w 846071"/>
                <a:gd name="connsiteY24" fmla="*/ 1840832 h 1937522"/>
                <a:gd name="connsiteX25" fmla="*/ 424966 w 846071"/>
                <a:gd name="connsiteY25" fmla="*/ 1876927 h 1937522"/>
                <a:gd name="connsiteX26" fmla="*/ 461060 w 846071"/>
                <a:gd name="connsiteY26" fmla="*/ 1900990 h 1937522"/>
                <a:gd name="connsiteX27" fmla="*/ 653566 w 846071"/>
                <a:gd name="connsiteY27" fmla="*/ 1925053 h 1937522"/>
                <a:gd name="connsiteX28" fmla="*/ 846071 w 846071"/>
                <a:gd name="connsiteY28" fmla="*/ 1937084 h 1937522"/>
                <a:gd name="connsiteX0" fmla="*/ 809976 w 846071"/>
                <a:gd name="connsiteY0" fmla="*/ 0 h 1937522"/>
                <a:gd name="connsiteX1" fmla="*/ 497155 w 846071"/>
                <a:gd name="connsiteY1" fmla="*/ 108284 h 1937522"/>
                <a:gd name="connsiteX2" fmla="*/ 521218 w 846071"/>
                <a:gd name="connsiteY2" fmla="*/ 84222 h 1937522"/>
                <a:gd name="connsiteX3" fmla="*/ 400902 w 846071"/>
                <a:gd name="connsiteY3" fmla="*/ 156411 h 1937522"/>
                <a:gd name="connsiteX4" fmla="*/ 316681 w 846071"/>
                <a:gd name="connsiteY4" fmla="*/ 204537 h 1937522"/>
                <a:gd name="connsiteX5" fmla="*/ 244492 w 846071"/>
                <a:gd name="connsiteY5" fmla="*/ 228600 h 1937522"/>
                <a:gd name="connsiteX6" fmla="*/ 196366 w 846071"/>
                <a:gd name="connsiteY6" fmla="*/ 288758 h 1937522"/>
                <a:gd name="connsiteX7" fmla="*/ 148239 w 846071"/>
                <a:gd name="connsiteY7" fmla="*/ 360948 h 1937522"/>
                <a:gd name="connsiteX8" fmla="*/ 124176 w 846071"/>
                <a:gd name="connsiteY8" fmla="*/ 397042 h 1937522"/>
                <a:gd name="connsiteX9" fmla="*/ 112144 w 846071"/>
                <a:gd name="connsiteY9" fmla="*/ 433137 h 1937522"/>
                <a:gd name="connsiteX10" fmla="*/ 64018 w 846071"/>
                <a:gd name="connsiteY10" fmla="*/ 505327 h 1937522"/>
                <a:gd name="connsiteX11" fmla="*/ 39955 w 846071"/>
                <a:gd name="connsiteY11" fmla="*/ 661737 h 1937522"/>
                <a:gd name="connsiteX12" fmla="*/ 15892 w 846071"/>
                <a:gd name="connsiteY12" fmla="*/ 745958 h 1937522"/>
                <a:gd name="connsiteX13" fmla="*/ 15892 w 846071"/>
                <a:gd name="connsiteY13" fmla="*/ 1203158 h 1937522"/>
                <a:gd name="connsiteX14" fmla="*/ 39955 w 846071"/>
                <a:gd name="connsiteY14" fmla="*/ 1239253 h 1937522"/>
                <a:gd name="connsiteX15" fmla="*/ 64018 w 846071"/>
                <a:gd name="connsiteY15" fmla="*/ 1311442 h 1937522"/>
                <a:gd name="connsiteX16" fmla="*/ 76050 w 846071"/>
                <a:gd name="connsiteY16" fmla="*/ 1359569 h 1937522"/>
                <a:gd name="connsiteX17" fmla="*/ 100113 w 846071"/>
                <a:gd name="connsiteY17" fmla="*/ 1395663 h 1937522"/>
                <a:gd name="connsiteX18" fmla="*/ 112144 w 846071"/>
                <a:gd name="connsiteY18" fmla="*/ 1431758 h 1937522"/>
                <a:gd name="connsiteX19" fmla="*/ 172302 w 846071"/>
                <a:gd name="connsiteY19" fmla="*/ 1491916 h 1937522"/>
                <a:gd name="connsiteX20" fmla="*/ 208397 w 846071"/>
                <a:gd name="connsiteY20" fmla="*/ 1564106 h 1937522"/>
                <a:gd name="connsiteX21" fmla="*/ 244492 w 846071"/>
                <a:gd name="connsiteY21" fmla="*/ 1636295 h 1937522"/>
                <a:gd name="connsiteX22" fmla="*/ 292618 w 846071"/>
                <a:gd name="connsiteY22" fmla="*/ 1696453 h 1937522"/>
                <a:gd name="connsiteX23" fmla="*/ 316681 w 846071"/>
                <a:gd name="connsiteY23" fmla="*/ 1768642 h 1937522"/>
                <a:gd name="connsiteX24" fmla="*/ 352776 w 846071"/>
                <a:gd name="connsiteY24" fmla="*/ 1840832 h 1937522"/>
                <a:gd name="connsiteX25" fmla="*/ 424966 w 846071"/>
                <a:gd name="connsiteY25" fmla="*/ 1876927 h 1937522"/>
                <a:gd name="connsiteX26" fmla="*/ 461060 w 846071"/>
                <a:gd name="connsiteY26" fmla="*/ 1900990 h 1937522"/>
                <a:gd name="connsiteX27" fmla="*/ 653566 w 846071"/>
                <a:gd name="connsiteY27" fmla="*/ 1925053 h 1937522"/>
                <a:gd name="connsiteX28" fmla="*/ 846071 w 846071"/>
                <a:gd name="connsiteY28" fmla="*/ 1937084 h 1937522"/>
                <a:gd name="connsiteX0" fmla="*/ 809976 w 846071"/>
                <a:gd name="connsiteY0" fmla="*/ 0 h 1937522"/>
                <a:gd name="connsiteX1" fmla="*/ 497155 w 846071"/>
                <a:gd name="connsiteY1" fmla="*/ 108284 h 1937522"/>
                <a:gd name="connsiteX2" fmla="*/ 521218 w 846071"/>
                <a:gd name="connsiteY2" fmla="*/ 84222 h 1937522"/>
                <a:gd name="connsiteX3" fmla="*/ 364807 w 846071"/>
                <a:gd name="connsiteY3" fmla="*/ 120316 h 1937522"/>
                <a:gd name="connsiteX4" fmla="*/ 316681 w 846071"/>
                <a:gd name="connsiteY4" fmla="*/ 204537 h 1937522"/>
                <a:gd name="connsiteX5" fmla="*/ 244492 w 846071"/>
                <a:gd name="connsiteY5" fmla="*/ 228600 h 1937522"/>
                <a:gd name="connsiteX6" fmla="*/ 196366 w 846071"/>
                <a:gd name="connsiteY6" fmla="*/ 288758 h 1937522"/>
                <a:gd name="connsiteX7" fmla="*/ 148239 w 846071"/>
                <a:gd name="connsiteY7" fmla="*/ 360948 h 1937522"/>
                <a:gd name="connsiteX8" fmla="*/ 124176 w 846071"/>
                <a:gd name="connsiteY8" fmla="*/ 397042 h 1937522"/>
                <a:gd name="connsiteX9" fmla="*/ 112144 w 846071"/>
                <a:gd name="connsiteY9" fmla="*/ 433137 h 1937522"/>
                <a:gd name="connsiteX10" fmla="*/ 64018 w 846071"/>
                <a:gd name="connsiteY10" fmla="*/ 505327 h 1937522"/>
                <a:gd name="connsiteX11" fmla="*/ 39955 w 846071"/>
                <a:gd name="connsiteY11" fmla="*/ 661737 h 1937522"/>
                <a:gd name="connsiteX12" fmla="*/ 15892 w 846071"/>
                <a:gd name="connsiteY12" fmla="*/ 745958 h 1937522"/>
                <a:gd name="connsiteX13" fmla="*/ 15892 w 846071"/>
                <a:gd name="connsiteY13" fmla="*/ 1203158 h 1937522"/>
                <a:gd name="connsiteX14" fmla="*/ 39955 w 846071"/>
                <a:gd name="connsiteY14" fmla="*/ 1239253 h 1937522"/>
                <a:gd name="connsiteX15" fmla="*/ 64018 w 846071"/>
                <a:gd name="connsiteY15" fmla="*/ 1311442 h 1937522"/>
                <a:gd name="connsiteX16" fmla="*/ 76050 w 846071"/>
                <a:gd name="connsiteY16" fmla="*/ 1359569 h 1937522"/>
                <a:gd name="connsiteX17" fmla="*/ 100113 w 846071"/>
                <a:gd name="connsiteY17" fmla="*/ 1395663 h 1937522"/>
                <a:gd name="connsiteX18" fmla="*/ 112144 w 846071"/>
                <a:gd name="connsiteY18" fmla="*/ 1431758 h 1937522"/>
                <a:gd name="connsiteX19" fmla="*/ 172302 w 846071"/>
                <a:gd name="connsiteY19" fmla="*/ 1491916 h 1937522"/>
                <a:gd name="connsiteX20" fmla="*/ 208397 w 846071"/>
                <a:gd name="connsiteY20" fmla="*/ 1564106 h 1937522"/>
                <a:gd name="connsiteX21" fmla="*/ 244492 w 846071"/>
                <a:gd name="connsiteY21" fmla="*/ 1636295 h 1937522"/>
                <a:gd name="connsiteX22" fmla="*/ 292618 w 846071"/>
                <a:gd name="connsiteY22" fmla="*/ 1696453 h 1937522"/>
                <a:gd name="connsiteX23" fmla="*/ 316681 w 846071"/>
                <a:gd name="connsiteY23" fmla="*/ 1768642 h 1937522"/>
                <a:gd name="connsiteX24" fmla="*/ 352776 w 846071"/>
                <a:gd name="connsiteY24" fmla="*/ 1840832 h 1937522"/>
                <a:gd name="connsiteX25" fmla="*/ 424966 w 846071"/>
                <a:gd name="connsiteY25" fmla="*/ 1876927 h 1937522"/>
                <a:gd name="connsiteX26" fmla="*/ 461060 w 846071"/>
                <a:gd name="connsiteY26" fmla="*/ 1900990 h 1937522"/>
                <a:gd name="connsiteX27" fmla="*/ 653566 w 846071"/>
                <a:gd name="connsiteY27" fmla="*/ 1925053 h 1937522"/>
                <a:gd name="connsiteX28" fmla="*/ 846071 w 846071"/>
                <a:gd name="connsiteY28" fmla="*/ 1937084 h 1937522"/>
                <a:gd name="connsiteX0" fmla="*/ 837609 w 873704"/>
                <a:gd name="connsiteY0" fmla="*/ 0 h 1937522"/>
                <a:gd name="connsiteX1" fmla="*/ 524788 w 873704"/>
                <a:gd name="connsiteY1" fmla="*/ 108284 h 1937522"/>
                <a:gd name="connsiteX2" fmla="*/ 548851 w 873704"/>
                <a:gd name="connsiteY2" fmla="*/ 84222 h 1937522"/>
                <a:gd name="connsiteX3" fmla="*/ 392440 w 873704"/>
                <a:gd name="connsiteY3" fmla="*/ 120316 h 1937522"/>
                <a:gd name="connsiteX4" fmla="*/ 344314 w 873704"/>
                <a:gd name="connsiteY4" fmla="*/ 204537 h 1937522"/>
                <a:gd name="connsiteX5" fmla="*/ 272125 w 873704"/>
                <a:gd name="connsiteY5" fmla="*/ 228600 h 1937522"/>
                <a:gd name="connsiteX6" fmla="*/ 223999 w 873704"/>
                <a:gd name="connsiteY6" fmla="*/ 288758 h 1937522"/>
                <a:gd name="connsiteX7" fmla="*/ 175872 w 873704"/>
                <a:gd name="connsiteY7" fmla="*/ 360948 h 1937522"/>
                <a:gd name="connsiteX8" fmla="*/ 151809 w 873704"/>
                <a:gd name="connsiteY8" fmla="*/ 397042 h 1937522"/>
                <a:gd name="connsiteX9" fmla="*/ 139777 w 873704"/>
                <a:gd name="connsiteY9" fmla="*/ 433137 h 1937522"/>
                <a:gd name="connsiteX10" fmla="*/ 91651 w 873704"/>
                <a:gd name="connsiteY10" fmla="*/ 505327 h 1937522"/>
                <a:gd name="connsiteX11" fmla="*/ 67588 w 873704"/>
                <a:gd name="connsiteY11" fmla="*/ 661737 h 1937522"/>
                <a:gd name="connsiteX12" fmla="*/ 43525 w 873704"/>
                <a:gd name="connsiteY12" fmla="*/ 745958 h 1937522"/>
                <a:gd name="connsiteX13" fmla="*/ 7431 w 873704"/>
                <a:gd name="connsiteY13" fmla="*/ 1203158 h 1937522"/>
                <a:gd name="connsiteX14" fmla="*/ 67588 w 873704"/>
                <a:gd name="connsiteY14" fmla="*/ 1239253 h 1937522"/>
                <a:gd name="connsiteX15" fmla="*/ 91651 w 873704"/>
                <a:gd name="connsiteY15" fmla="*/ 1311442 h 1937522"/>
                <a:gd name="connsiteX16" fmla="*/ 103683 w 873704"/>
                <a:gd name="connsiteY16" fmla="*/ 1359569 h 1937522"/>
                <a:gd name="connsiteX17" fmla="*/ 127746 w 873704"/>
                <a:gd name="connsiteY17" fmla="*/ 1395663 h 1937522"/>
                <a:gd name="connsiteX18" fmla="*/ 139777 w 873704"/>
                <a:gd name="connsiteY18" fmla="*/ 1431758 h 1937522"/>
                <a:gd name="connsiteX19" fmla="*/ 199935 w 873704"/>
                <a:gd name="connsiteY19" fmla="*/ 1491916 h 1937522"/>
                <a:gd name="connsiteX20" fmla="*/ 236030 w 873704"/>
                <a:gd name="connsiteY20" fmla="*/ 1564106 h 1937522"/>
                <a:gd name="connsiteX21" fmla="*/ 272125 w 873704"/>
                <a:gd name="connsiteY21" fmla="*/ 1636295 h 1937522"/>
                <a:gd name="connsiteX22" fmla="*/ 320251 w 873704"/>
                <a:gd name="connsiteY22" fmla="*/ 1696453 h 1937522"/>
                <a:gd name="connsiteX23" fmla="*/ 344314 w 873704"/>
                <a:gd name="connsiteY23" fmla="*/ 1768642 h 1937522"/>
                <a:gd name="connsiteX24" fmla="*/ 380409 w 873704"/>
                <a:gd name="connsiteY24" fmla="*/ 1840832 h 1937522"/>
                <a:gd name="connsiteX25" fmla="*/ 452599 w 873704"/>
                <a:gd name="connsiteY25" fmla="*/ 1876927 h 1937522"/>
                <a:gd name="connsiteX26" fmla="*/ 488693 w 873704"/>
                <a:gd name="connsiteY26" fmla="*/ 1900990 h 1937522"/>
                <a:gd name="connsiteX27" fmla="*/ 681199 w 873704"/>
                <a:gd name="connsiteY27" fmla="*/ 1925053 h 1937522"/>
                <a:gd name="connsiteX28" fmla="*/ 873704 w 873704"/>
                <a:gd name="connsiteY28" fmla="*/ 1937084 h 1937522"/>
                <a:gd name="connsiteX0" fmla="*/ 837609 w 873704"/>
                <a:gd name="connsiteY0" fmla="*/ 0 h 1937522"/>
                <a:gd name="connsiteX1" fmla="*/ 524788 w 873704"/>
                <a:gd name="connsiteY1" fmla="*/ 108284 h 1937522"/>
                <a:gd name="connsiteX2" fmla="*/ 548851 w 873704"/>
                <a:gd name="connsiteY2" fmla="*/ 84222 h 1937522"/>
                <a:gd name="connsiteX3" fmla="*/ 392440 w 873704"/>
                <a:gd name="connsiteY3" fmla="*/ 120316 h 1937522"/>
                <a:gd name="connsiteX4" fmla="*/ 344314 w 873704"/>
                <a:gd name="connsiteY4" fmla="*/ 204537 h 1937522"/>
                <a:gd name="connsiteX5" fmla="*/ 272125 w 873704"/>
                <a:gd name="connsiteY5" fmla="*/ 228600 h 1937522"/>
                <a:gd name="connsiteX6" fmla="*/ 223999 w 873704"/>
                <a:gd name="connsiteY6" fmla="*/ 288758 h 1937522"/>
                <a:gd name="connsiteX7" fmla="*/ 175872 w 873704"/>
                <a:gd name="connsiteY7" fmla="*/ 360948 h 1937522"/>
                <a:gd name="connsiteX8" fmla="*/ 151809 w 873704"/>
                <a:gd name="connsiteY8" fmla="*/ 397042 h 1937522"/>
                <a:gd name="connsiteX9" fmla="*/ 139777 w 873704"/>
                <a:gd name="connsiteY9" fmla="*/ 433137 h 1937522"/>
                <a:gd name="connsiteX10" fmla="*/ 91651 w 873704"/>
                <a:gd name="connsiteY10" fmla="*/ 505327 h 1937522"/>
                <a:gd name="connsiteX11" fmla="*/ 67588 w 873704"/>
                <a:gd name="connsiteY11" fmla="*/ 661737 h 1937522"/>
                <a:gd name="connsiteX12" fmla="*/ 43525 w 873704"/>
                <a:gd name="connsiteY12" fmla="*/ 745958 h 1937522"/>
                <a:gd name="connsiteX13" fmla="*/ 7431 w 873704"/>
                <a:gd name="connsiteY13" fmla="*/ 1203158 h 1937522"/>
                <a:gd name="connsiteX14" fmla="*/ 67588 w 873704"/>
                <a:gd name="connsiteY14" fmla="*/ 1239253 h 1937522"/>
                <a:gd name="connsiteX15" fmla="*/ 91651 w 873704"/>
                <a:gd name="connsiteY15" fmla="*/ 1311442 h 1937522"/>
                <a:gd name="connsiteX16" fmla="*/ 103683 w 873704"/>
                <a:gd name="connsiteY16" fmla="*/ 1359569 h 1937522"/>
                <a:gd name="connsiteX17" fmla="*/ 127746 w 873704"/>
                <a:gd name="connsiteY17" fmla="*/ 1395663 h 1937522"/>
                <a:gd name="connsiteX18" fmla="*/ 127745 w 873704"/>
                <a:gd name="connsiteY18" fmla="*/ 1443789 h 1937522"/>
                <a:gd name="connsiteX19" fmla="*/ 199935 w 873704"/>
                <a:gd name="connsiteY19" fmla="*/ 1491916 h 1937522"/>
                <a:gd name="connsiteX20" fmla="*/ 236030 w 873704"/>
                <a:gd name="connsiteY20" fmla="*/ 1564106 h 1937522"/>
                <a:gd name="connsiteX21" fmla="*/ 272125 w 873704"/>
                <a:gd name="connsiteY21" fmla="*/ 1636295 h 1937522"/>
                <a:gd name="connsiteX22" fmla="*/ 320251 w 873704"/>
                <a:gd name="connsiteY22" fmla="*/ 1696453 h 1937522"/>
                <a:gd name="connsiteX23" fmla="*/ 344314 w 873704"/>
                <a:gd name="connsiteY23" fmla="*/ 1768642 h 1937522"/>
                <a:gd name="connsiteX24" fmla="*/ 380409 w 873704"/>
                <a:gd name="connsiteY24" fmla="*/ 1840832 h 1937522"/>
                <a:gd name="connsiteX25" fmla="*/ 452599 w 873704"/>
                <a:gd name="connsiteY25" fmla="*/ 1876927 h 1937522"/>
                <a:gd name="connsiteX26" fmla="*/ 488693 w 873704"/>
                <a:gd name="connsiteY26" fmla="*/ 1900990 h 1937522"/>
                <a:gd name="connsiteX27" fmla="*/ 681199 w 873704"/>
                <a:gd name="connsiteY27" fmla="*/ 1925053 h 1937522"/>
                <a:gd name="connsiteX28" fmla="*/ 873704 w 873704"/>
                <a:gd name="connsiteY28" fmla="*/ 1937084 h 1937522"/>
                <a:gd name="connsiteX0" fmla="*/ 837609 w 873704"/>
                <a:gd name="connsiteY0" fmla="*/ 0 h 1937522"/>
                <a:gd name="connsiteX1" fmla="*/ 524788 w 873704"/>
                <a:gd name="connsiteY1" fmla="*/ 108284 h 1937522"/>
                <a:gd name="connsiteX2" fmla="*/ 548851 w 873704"/>
                <a:gd name="connsiteY2" fmla="*/ 84222 h 1937522"/>
                <a:gd name="connsiteX3" fmla="*/ 392440 w 873704"/>
                <a:gd name="connsiteY3" fmla="*/ 120316 h 1937522"/>
                <a:gd name="connsiteX4" fmla="*/ 344314 w 873704"/>
                <a:gd name="connsiteY4" fmla="*/ 204537 h 1937522"/>
                <a:gd name="connsiteX5" fmla="*/ 272125 w 873704"/>
                <a:gd name="connsiteY5" fmla="*/ 228600 h 1937522"/>
                <a:gd name="connsiteX6" fmla="*/ 223999 w 873704"/>
                <a:gd name="connsiteY6" fmla="*/ 288758 h 1937522"/>
                <a:gd name="connsiteX7" fmla="*/ 175872 w 873704"/>
                <a:gd name="connsiteY7" fmla="*/ 360948 h 1937522"/>
                <a:gd name="connsiteX8" fmla="*/ 151809 w 873704"/>
                <a:gd name="connsiteY8" fmla="*/ 397042 h 1937522"/>
                <a:gd name="connsiteX9" fmla="*/ 139777 w 873704"/>
                <a:gd name="connsiteY9" fmla="*/ 433137 h 1937522"/>
                <a:gd name="connsiteX10" fmla="*/ 91651 w 873704"/>
                <a:gd name="connsiteY10" fmla="*/ 505327 h 1937522"/>
                <a:gd name="connsiteX11" fmla="*/ 67588 w 873704"/>
                <a:gd name="connsiteY11" fmla="*/ 661737 h 1937522"/>
                <a:gd name="connsiteX12" fmla="*/ 43525 w 873704"/>
                <a:gd name="connsiteY12" fmla="*/ 745958 h 1937522"/>
                <a:gd name="connsiteX13" fmla="*/ 7431 w 873704"/>
                <a:gd name="connsiteY13" fmla="*/ 1203158 h 1937522"/>
                <a:gd name="connsiteX14" fmla="*/ 67588 w 873704"/>
                <a:gd name="connsiteY14" fmla="*/ 1239253 h 1937522"/>
                <a:gd name="connsiteX15" fmla="*/ 79620 w 873704"/>
                <a:gd name="connsiteY15" fmla="*/ 1335506 h 1937522"/>
                <a:gd name="connsiteX16" fmla="*/ 103683 w 873704"/>
                <a:gd name="connsiteY16" fmla="*/ 1359569 h 1937522"/>
                <a:gd name="connsiteX17" fmla="*/ 127746 w 873704"/>
                <a:gd name="connsiteY17" fmla="*/ 1395663 h 1937522"/>
                <a:gd name="connsiteX18" fmla="*/ 127745 w 873704"/>
                <a:gd name="connsiteY18" fmla="*/ 1443789 h 1937522"/>
                <a:gd name="connsiteX19" fmla="*/ 199935 w 873704"/>
                <a:gd name="connsiteY19" fmla="*/ 1491916 h 1937522"/>
                <a:gd name="connsiteX20" fmla="*/ 236030 w 873704"/>
                <a:gd name="connsiteY20" fmla="*/ 1564106 h 1937522"/>
                <a:gd name="connsiteX21" fmla="*/ 272125 w 873704"/>
                <a:gd name="connsiteY21" fmla="*/ 1636295 h 1937522"/>
                <a:gd name="connsiteX22" fmla="*/ 320251 w 873704"/>
                <a:gd name="connsiteY22" fmla="*/ 1696453 h 1937522"/>
                <a:gd name="connsiteX23" fmla="*/ 344314 w 873704"/>
                <a:gd name="connsiteY23" fmla="*/ 1768642 h 1937522"/>
                <a:gd name="connsiteX24" fmla="*/ 380409 w 873704"/>
                <a:gd name="connsiteY24" fmla="*/ 1840832 h 1937522"/>
                <a:gd name="connsiteX25" fmla="*/ 452599 w 873704"/>
                <a:gd name="connsiteY25" fmla="*/ 1876927 h 1937522"/>
                <a:gd name="connsiteX26" fmla="*/ 488693 w 873704"/>
                <a:gd name="connsiteY26" fmla="*/ 1900990 h 1937522"/>
                <a:gd name="connsiteX27" fmla="*/ 681199 w 873704"/>
                <a:gd name="connsiteY27" fmla="*/ 1925053 h 1937522"/>
                <a:gd name="connsiteX28" fmla="*/ 873704 w 873704"/>
                <a:gd name="connsiteY28" fmla="*/ 1937084 h 1937522"/>
                <a:gd name="connsiteX0" fmla="*/ 830371 w 866466"/>
                <a:gd name="connsiteY0" fmla="*/ 0 h 1937522"/>
                <a:gd name="connsiteX1" fmla="*/ 517550 w 866466"/>
                <a:gd name="connsiteY1" fmla="*/ 108284 h 1937522"/>
                <a:gd name="connsiteX2" fmla="*/ 541613 w 866466"/>
                <a:gd name="connsiteY2" fmla="*/ 84222 h 1937522"/>
                <a:gd name="connsiteX3" fmla="*/ 385202 w 866466"/>
                <a:gd name="connsiteY3" fmla="*/ 120316 h 1937522"/>
                <a:gd name="connsiteX4" fmla="*/ 337076 w 866466"/>
                <a:gd name="connsiteY4" fmla="*/ 204537 h 1937522"/>
                <a:gd name="connsiteX5" fmla="*/ 264887 w 866466"/>
                <a:gd name="connsiteY5" fmla="*/ 228600 h 1937522"/>
                <a:gd name="connsiteX6" fmla="*/ 216761 w 866466"/>
                <a:gd name="connsiteY6" fmla="*/ 288758 h 1937522"/>
                <a:gd name="connsiteX7" fmla="*/ 168634 w 866466"/>
                <a:gd name="connsiteY7" fmla="*/ 360948 h 1937522"/>
                <a:gd name="connsiteX8" fmla="*/ 144571 w 866466"/>
                <a:gd name="connsiteY8" fmla="*/ 397042 h 1937522"/>
                <a:gd name="connsiteX9" fmla="*/ 132539 w 866466"/>
                <a:gd name="connsiteY9" fmla="*/ 433137 h 1937522"/>
                <a:gd name="connsiteX10" fmla="*/ 84413 w 866466"/>
                <a:gd name="connsiteY10" fmla="*/ 505327 h 1937522"/>
                <a:gd name="connsiteX11" fmla="*/ 60350 w 866466"/>
                <a:gd name="connsiteY11" fmla="*/ 661737 h 1937522"/>
                <a:gd name="connsiteX12" fmla="*/ 36287 w 866466"/>
                <a:gd name="connsiteY12" fmla="*/ 745958 h 1937522"/>
                <a:gd name="connsiteX13" fmla="*/ 193 w 866466"/>
                <a:gd name="connsiteY13" fmla="*/ 1203158 h 1937522"/>
                <a:gd name="connsiteX14" fmla="*/ 24256 w 866466"/>
                <a:gd name="connsiteY14" fmla="*/ 1263316 h 1937522"/>
                <a:gd name="connsiteX15" fmla="*/ 72382 w 866466"/>
                <a:gd name="connsiteY15" fmla="*/ 1335506 h 1937522"/>
                <a:gd name="connsiteX16" fmla="*/ 96445 w 866466"/>
                <a:gd name="connsiteY16" fmla="*/ 1359569 h 1937522"/>
                <a:gd name="connsiteX17" fmla="*/ 120508 w 866466"/>
                <a:gd name="connsiteY17" fmla="*/ 1395663 h 1937522"/>
                <a:gd name="connsiteX18" fmla="*/ 120507 w 866466"/>
                <a:gd name="connsiteY18" fmla="*/ 1443789 h 1937522"/>
                <a:gd name="connsiteX19" fmla="*/ 192697 w 866466"/>
                <a:gd name="connsiteY19" fmla="*/ 1491916 h 1937522"/>
                <a:gd name="connsiteX20" fmla="*/ 228792 w 866466"/>
                <a:gd name="connsiteY20" fmla="*/ 1564106 h 1937522"/>
                <a:gd name="connsiteX21" fmla="*/ 264887 w 866466"/>
                <a:gd name="connsiteY21" fmla="*/ 1636295 h 1937522"/>
                <a:gd name="connsiteX22" fmla="*/ 313013 w 866466"/>
                <a:gd name="connsiteY22" fmla="*/ 1696453 h 1937522"/>
                <a:gd name="connsiteX23" fmla="*/ 337076 w 866466"/>
                <a:gd name="connsiteY23" fmla="*/ 1768642 h 1937522"/>
                <a:gd name="connsiteX24" fmla="*/ 373171 w 866466"/>
                <a:gd name="connsiteY24" fmla="*/ 1840832 h 1937522"/>
                <a:gd name="connsiteX25" fmla="*/ 445361 w 866466"/>
                <a:gd name="connsiteY25" fmla="*/ 1876927 h 1937522"/>
                <a:gd name="connsiteX26" fmla="*/ 481455 w 866466"/>
                <a:gd name="connsiteY26" fmla="*/ 1900990 h 1937522"/>
                <a:gd name="connsiteX27" fmla="*/ 673961 w 866466"/>
                <a:gd name="connsiteY27" fmla="*/ 1925053 h 1937522"/>
                <a:gd name="connsiteX28" fmla="*/ 866466 w 866466"/>
                <a:gd name="connsiteY28" fmla="*/ 1937084 h 1937522"/>
                <a:gd name="connsiteX0" fmla="*/ 830371 w 866466"/>
                <a:gd name="connsiteY0" fmla="*/ 0 h 1999454"/>
                <a:gd name="connsiteX1" fmla="*/ 517550 w 866466"/>
                <a:gd name="connsiteY1" fmla="*/ 108284 h 1999454"/>
                <a:gd name="connsiteX2" fmla="*/ 541613 w 866466"/>
                <a:gd name="connsiteY2" fmla="*/ 84222 h 1999454"/>
                <a:gd name="connsiteX3" fmla="*/ 385202 w 866466"/>
                <a:gd name="connsiteY3" fmla="*/ 120316 h 1999454"/>
                <a:gd name="connsiteX4" fmla="*/ 337076 w 866466"/>
                <a:gd name="connsiteY4" fmla="*/ 204537 h 1999454"/>
                <a:gd name="connsiteX5" fmla="*/ 264887 w 866466"/>
                <a:gd name="connsiteY5" fmla="*/ 228600 h 1999454"/>
                <a:gd name="connsiteX6" fmla="*/ 216761 w 866466"/>
                <a:gd name="connsiteY6" fmla="*/ 288758 h 1999454"/>
                <a:gd name="connsiteX7" fmla="*/ 168634 w 866466"/>
                <a:gd name="connsiteY7" fmla="*/ 360948 h 1999454"/>
                <a:gd name="connsiteX8" fmla="*/ 144571 w 866466"/>
                <a:gd name="connsiteY8" fmla="*/ 397042 h 1999454"/>
                <a:gd name="connsiteX9" fmla="*/ 132539 w 866466"/>
                <a:gd name="connsiteY9" fmla="*/ 433137 h 1999454"/>
                <a:gd name="connsiteX10" fmla="*/ 84413 w 866466"/>
                <a:gd name="connsiteY10" fmla="*/ 505327 h 1999454"/>
                <a:gd name="connsiteX11" fmla="*/ 60350 w 866466"/>
                <a:gd name="connsiteY11" fmla="*/ 661737 h 1999454"/>
                <a:gd name="connsiteX12" fmla="*/ 36287 w 866466"/>
                <a:gd name="connsiteY12" fmla="*/ 745958 h 1999454"/>
                <a:gd name="connsiteX13" fmla="*/ 193 w 866466"/>
                <a:gd name="connsiteY13" fmla="*/ 1203158 h 1999454"/>
                <a:gd name="connsiteX14" fmla="*/ 24256 w 866466"/>
                <a:gd name="connsiteY14" fmla="*/ 1263316 h 1999454"/>
                <a:gd name="connsiteX15" fmla="*/ 72382 w 866466"/>
                <a:gd name="connsiteY15" fmla="*/ 1335506 h 1999454"/>
                <a:gd name="connsiteX16" fmla="*/ 96445 w 866466"/>
                <a:gd name="connsiteY16" fmla="*/ 1359569 h 1999454"/>
                <a:gd name="connsiteX17" fmla="*/ 120508 w 866466"/>
                <a:gd name="connsiteY17" fmla="*/ 1395663 h 1999454"/>
                <a:gd name="connsiteX18" fmla="*/ 120507 w 866466"/>
                <a:gd name="connsiteY18" fmla="*/ 1443789 h 1999454"/>
                <a:gd name="connsiteX19" fmla="*/ 192697 w 866466"/>
                <a:gd name="connsiteY19" fmla="*/ 1491916 h 1999454"/>
                <a:gd name="connsiteX20" fmla="*/ 228792 w 866466"/>
                <a:gd name="connsiteY20" fmla="*/ 1564106 h 1999454"/>
                <a:gd name="connsiteX21" fmla="*/ 264887 w 866466"/>
                <a:gd name="connsiteY21" fmla="*/ 1636295 h 1999454"/>
                <a:gd name="connsiteX22" fmla="*/ 313013 w 866466"/>
                <a:gd name="connsiteY22" fmla="*/ 1696453 h 1999454"/>
                <a:gd name="connsiteX23" fmla="*/ 337076 w 866466"/>
                <a:gd name="connsiteY23" fmla="*/ 1768642 h 1999454"/>
                <a:gd name="connsiteX24" fmla="*/ 373171 w 866466"/>
                <a:gd name="connsiteY24" fmla="*/ 1840832 h 1999454"/>
                <a:gd name="connsiteX25" fmla="*/ 445361 w 866466"/>
                <a:gd name="connsiteY25" fmla="*/ 1876927 h 1999454"/>
                <a:gd name="connsiteX26" fmla="*/ 481455 w 866466"/>
                <a:gd name="connsiteY26" fmla="*/ 1900990 h 1999454"/>
                <a:gd name="connsiteX27" fmla="*/ 673961 w 866466"/>
                <a:gd name="connsiteY27" fmla="*/ 1997243 h 1999454"/>
                <a:gd name="connsiteX28" fmla="*/ 866466 w 866466"/>
                <a:gd name="connsiteY28" fmla="*/ 1937084 h 1999454"/>
                <a:gd name="connsiteX0" fmla="*/ 830371 w 866466"/>
                <a:gd name="connsiteY0" fmla="*/ 0 h 1997243"/>
                <a:gd name="connsiteX1" fmla="*/ 517550 w 866466"/>
                <a:gd name="connsiteY1" fmla="*/ 108284 h 1997243"/>
                <a:gd name="connsiteX2" fmla="*/ 541613 w 866466"/>
                <a:gd name="connsiteY2" fmla="*/ 84222 h 1997243"/>
                <a:gd name="connsiteX3" fmla="*/ 385202 w 866466"/>
                <a:gd name="connsiteY3" fmla="*/ 120316 h 1997243"/>
                <a:gd name="connsiteX4" fmla="*/ 337076 w 866466"/>
                <a:gd name="connsiteY4" fmla="*/ 204537 h 1997243"/>
                <a:gd name="connsiteX5" fmla="*/ 264887 w 866466"/>
                <a:gd name="connsiteY5" fmla="*/ 228600 h 1997243"/>
                <a:gd name="connsiteX6" fmla="*/ 216761 w 866466"/>
                <a:gd name="connsiteY6" fmla="*/ 288758 h 1997243"/>
                <a:gd name="connsiteX7" fmla="*/ 168634 w 866466"/>
                <a:gd name="connsiteY7" fmla="*/ 360948 h 1997243"/>
                <a:gd name="connsiteX8" fmla="*/ 144571 w 866466"/>
                <a:gd name="connsiteY8" fmla="*/ 397042 h 1997243"/>
                <a:gd name="connsiteX9" fmla="*/ 132539 w 866466"/>
                <a:gd name="connsiteY9" fmla="*/ 433137 h 1997243"/>
                <a:gd name="connsiteX10" fmla="*/ 84413 w 866466"/>
                <a:gd name="connsiteY10" fmla="*/ 505327 h 1997243"/>
                <a:gd name="connsiteX11" fmla="*/ 60350 w 866466"/>
                <a:gd name="connsiteY11" fmla="*/ 661737 h 1997243"/>
                <a:gd name="connsiteX12" fmla="*/ 36287 w 866466"/>
                <a:gd name="connsiteY12" fmla="*/ 745958 h 1997243"/>
                <a:gd name="connsiteX13" fmla="*/ 193 w 866466"/>
                <a:gd name="connsiteY13" fmla="*/ 1203158 h 1997243"/>
                <a:gd name="connsiteX14" fmla="*/ 24256 w 866466"/>
                <a:gd name="connsiteY14" fmla="*/ 1263316 h 1997243"/>
                <a:gd name="connsiteX15" fmla="*/ 72382 w 866466"/>
                <a:gd name="connsiteY15" fmla="*/ 1335506 h 1997243"/>
                <a:gd name="connsiteX16" fmla="*/ 96445 w 866466"/>
                <a:gd name="connsiteY16" fmla="*/ 1359569 h 1997243"/>
                <a:gd name="connsiteX17" fmla="*/ 120508 w 866466"/>
                <a:gd name="connsiteY17" fmla="*/ 1395663 h 1997243"/>
                <a:gd name="connsiteX18" fmla="*/ 120507 w 866466"/>
                <a:gd name="connsiteY18" fmla="*/ 1443789 h 1997243"/>
                <a:gd name="connsiteX19" fmla="*/ 192697 w 866466"/>
                <a:gd name="connsiteY19" fmla="*/ 1491916 h 1997243"/>
                <a:gd name="connsiteX20" fmla="*/ 228792 w 866466"/>
                <a:gd name="connsiteY20" fmla="*/ 1564106 h 1997243"/>
                <a:gd name="connsiteX21" fmla="*/ 264887 w 866466"/>
                <a:gd name="connsiteY21" fmla="*/ 1636295 h 1997243"/>
                <a:gd name="connsiteX22" fmla="*/ 313013 w 866466"/>
                <a:gd name="connsiteY22" fmla="*/ 1696453 h 1997243"/>
                <a:gd name="connsiteX23" fmla="*/ 337076 w 866466"/>
                <a:gd name="connsiteY23" fmla="*/ 1768642 h 1997243"/>
                <a:gd name="connsiteX24" fmla="*/ 373171 w 866466"/>
                <a:gd name="connsiteY24" fmla="*/ 1840832 h 1997243"/>
                <a:gd name="connsiteX25" fmla="*/ 445361 w 866466"/>
                <a:gd name="connsiteY25" fmla="*/ 1876927 h 1997243"/>
                <a:gd name="connsiteX26" fmla="*/ 469423 w 866466"/>
                <a:gd name="connsiteY26" fmla="*/ 1937084 h 1997243"/>
                <a:gd name="connsiteX27" fmla="*/ 673961 w 866466"/>
                <a:gd name="connsiteY27" fmla="*/ 1997243 h 1997243"/>
                <a:gd name="connsiteX28" fmla="*/ 866466 w 866466"/>
                <a:gd name="connsiteY28" fmla="*/ 1937084 h 1997243"/>
                <a:gd name="connsiteX0" fmla="*/ 830371 w 866466"/>
                <a:gd name="connsiteY0" fmla="*/ 0 h 1997243"/>
                <a:gd name="connsiteX1" fmla="*/ 517550 w 866466"/>
                <a:gd name="connsiteY1" fmla="*/ 108284 h 1997243"/>
                <a:gd name="connsiteX2" fmla="*/ 541613 w 866466"/>
                <a:gd name="connsiteY2" fmla="*/ 84222 h 1997243"/>
                <a:gd name="connsiteX3" fmla="*/ 385202 w 866466"/>
                <a:gd name="connsiteY3" fmla="*/ 120316 h 1997243"/>
                <a:gd name="connsiteX4" fmla="*/ 337076 w 866466"/>
                <a:gd name="connsiteY4" fmla="*/ 204537 h 1997243"/>
                <a:gd name="connsiteX5" fmla="*/ 264887 w 866466"/>
                <a:gd name="connsiteY5" fmla="*/ 228600 h 1997243"/>
                <a:gd name="connsiteX6" fmla="*/ 216761 w 866466"/>
                <a:gd name="connsiteY6" fmla="*/ 288758 h 1997243"/>
                <a:gd name="connsiteX7" fmla="*/ 168634 w 866466"/>
                <a:gd name="connsiteY7" fmla="*/ 360948 h 1997243"/>
                <a:gd name="connsiteX8" fmla="*/ 144571 w 866466"/>
                <a:gd name="connsiteY8" fmla="*/ 397042 h 1997243"/>
                <a:gd name="connsiteX9" fmla="*/ 132539 w 866466"/>
                <a:gd name="connsiteY9" fmla="*/ 433137 h 1997243"/>
                <a:gd name="connsiteX10" fmla="*/ 84413 w 866466"/>
                <a:gd name="connsiteY10" fmla="*/ 505327 h 1997243"/>
                <a:gd name="connsiteX11" fmla="*/ 60350 w 866466"/>
                <a:gd name="connsiteY11" fmla="*/ 661737 h 1997243"/>
                <a:gd name="connsiteX12" fmla="*/ 36287 w 866466"/>
                <a:gd name="connsiteY12" fmla="*/ 745958 h 1997243"/>
                <a:gd name="connsiteX13" fmla="*/ 193 w 866466"/>
                <a:gd name="connsiteY13" fmla="*/ 1203158 h 1997243"/>
                <a:gd name="connsiteX14" fmla="*/ 24256 w 866466"/>
                <a:gd name="connsiteY14" fmla="*/ 1263316 h 1997243"/>
                <a:gd name="connsiteX15" fmla="*/ 72382 w 866466"/>
                <a:gd name="connsiteY15" fmla="*/ 1335506 h 1997243"/>
                <a:gd name="connsiteX16" fmla="*/ 96445 w 866466"/>
                <a:gd name="connsiteY16" fmla="*/ 1359569 h 1997243"/>
                <a:gd name="connsiteX17" fmla="*/ 120508 w 866466"/>
                <a:gd name="connsiteY17" fmla="*/ 1395663 h 1997243"/>
                <a:gd name="connsiteX18" fmla="*/ 120507 w 866466"/>
                <a:gd name="connsiteY18" fmla="*/ 1443789 h 1997243"/>
                <a:gd name="connsiteX19" fmla="*/ 192697 w 866466"/>
                <a:gd name="connsiteY19" fmla="*/ 1491916 h 1997243"/>
                <a:gd name="connsiteX20" fmla="*/ 228792 w 866466"/>
                <a:gd name="connsiteY20" fmla="*/ 1564106 h 1997243"/>
                <a:gd name="connsiteX21" fmla="*/ 264887 w 866466"/>
                <a:gd name="connsiteY21" fmla="*/ 1636295 h 1997243"/>
                <a:gd name="connsiteX22" fmla="*/ 313013 w 866466"/>
                <a:gd name="connsiteY22" fmla="*/ 1720516 h 1997243"/>
                <a:gd name="connsiteX23" fmla="*/ 337076 w 866466"/>
                <a:gd name="connsiteY23" fmla="*/ 1768642 h 1997243"/>
                <a:gd name="connsiteX24" fmla="*/ 373171 w 866466"/>
                <a:gd name="connsiteY24" fmla="*/ 1840832 h 1997243"/>
                <a:gd name="connsiteX25" fmla="*/ 445361 w 866466"/>
                <a:gd name="connsiteY25" fmla="*/ 1876927 h 1997243"/>
                <a:gd name="connsiteX26" fmla="*/ 469423 w 866466"/>
                <a:gd name="connsiteY26" fmla="*/ 1937084 h 1997243"/>
                <a:gd name="connsiteX27" fmla="*/ 673961 w 866466"/>
                <a:gd name="connsiteY27" fmla="*/ 1997243 h 1997243"/>
                <a:gd name="connsiteX28" fmla="*/ 866466 w 866466"/>
                <a:gd name="connsiteY28" fmla="*/ 1937084 h 1997243"/>
                <a:gd name="connsiteX0" fmla="*/ 830371 w 866466"/>
                <a:gd name="connsiteY0" fmla="*/ 0 h 1997243"/>
                <a:gd name="connsiteX1" fmla="*/ 517550 w 866466"/>
                <a:gd name="connsiteY1" fmla="*/ 108284 h 1997243"/>
                <a:gd name="connsiteX2" fmla="*/ 541613 w 866466"/>
                <a:gd name="connsiteY2" fmla="*/ 84222 h 1997243"/>
                <a:gd name="connsiteX3" fmla="*/ 385202 w 866466"/>
                <a:gd name="connsiteY3" fmla="*/ 120316 h 1997243"/>
                <a:gd name="connsiteX4" fmla="*/ 337076 w 866466"/>
                <a:gd name="connsiteY4" fmla="*/ 204537 h 1997243"/>
                <a:gd name="connsiteX5" fmla="*/ 264887 w 866466"/>
                <a:gd name="connsiteY5" fmla="*/ 228600 h 1997243"/>
                <a:gd name="connsiteX6" fmla="*/ 216761 w 866466"/>
                <a:gd name="connsiteY6" fmla="*/ 288758 h 1997243"/>
                <a:gd name="connsiteX7" fmla="*/ 168634 w 866466"/>
                <a:gd name="connsiteY7" fmla="*/ 360948 h 1997243"/>
                <a:gd name="connsiteX8" fmla="*/ 144571 w 866466"/>
                <a:gd name="connsiteY8" fmla="*/ 397042 h 1997243"/>
                <a:gd name="connsiteX9" fmla="*/ 132539 w 866466"/>
                <a:gd name="connsiteY9" fmla="*/ 433137 h 1997243"/>
                <a:gd name="connsiteX10" fmla="*/ 84413 w 866466"/>
                <a:gd name="connsiteY10" fmla="*/ 505327 h 1997243"/>
                <a:gd name="connsiteX11" fmla="*/ 60350 w 866466"/>
                <a:gd name="connsiteY11" fmla="*/ 661737 h 1997243"/>
                <a:gd name="connsiteX12" fmla="*/ 36287 w 866466"/>
                <a:gd name="connsiteY12" fmla="*/ 745958 h 1997243"/>
                <a:gd name="connsiteX13" fmla="*/ 193 w 866466"/>
                <a:gd name="connsiteY13" fmla="*/ 1203158 h 1997243"/>
                <a:gd name="connsiteX14" fmla="*/ 24256 w 866466"/>
                <a:gd name="connsiteY14" fmla="*/ 1263316 h 1997243"/>
                <a:gd name="connsiteX15" fmla="*/ 72382 w 866466"/>
                <a:gd name="connsiteY15" fmla="*/ 1335506 h 1997243"/>
                <a:gd name="connsiteX16" fmla="*/ 96445 w 866466"/>
                <a:gd name="connsiteY16" fmla="*/ 1359569 h 1997243"/>
                <a:gd name="connsiteX17" fmla="*/ 120508 w 866466"/>
                <a:gd name="connsiteY17" fmla="*/ 1395663 h 1997243"/>
                <a:gd name="connsiteX18" fmla="*/ 120507 w 866466"/>
                <a:gd name="connsiteY18" fmla="*/ 1443789 h 1997243"/>
                <a:gd name="connsiteX19" fmla="*/ 192697 w 866466"/>
                <a:gd name="connsiteY19" fmla="*/ 1491916 h 1997243"/>
                <a:gd name="connsiteX20" fmla="*/ 228792 w 866466"/>
                <a:gd name="connsiteY20" fmla="*/ 1564106 h 1997243"/>
                <a:gd name="connsiteX21" fmla="*/ 276919 w 866466"/>
                <a:gd name="connsiteY21" fmla="*/ 1660359 h 1997243"/>
                <a:gd name="connsiteX22" fmla="*/ 313013 w 866466"/>
                <a:gd name="connsiteY22" fmla="*/ 1720516 h 1997243"/>
                <a:gd name="connsiteX23" fmla="*/ 337076 w 866466"/>
                <a:gd name="connsiteY23" fmla="*/ 1768642 h 1997243"/>
                <a:gd name="connsiteX24" fmla="*/ 373171 w 866466"/>
                <a:gd name="connsiteY24" fmla="*/ 1840832 h 1997243"/>
                <a:gd name="connsiteX25" fmla="*/ 445361 w 866466"/>
                <a:gd name="connsiteY25" fmla="*/ 1876927 h 1997243"/>
                <a:gd name="connsiteX26" fmla="*/ 469423 w 866466"/>
                <a:gd name="connsiteY26" fmla="*/ 1937084 h 1997243"/>
                <a:gd name="connsiteX27" fmla="*/ 673961 w 866466"/>
                <a:gd name="connsiteY27" fmla="*/ 1997243 h 1997243"/>
                <a:gd name="connsiteX28" fmla="*/ 866466 w 866466"/>
                <a:gd name="connsiteY28" fmla="*/ 1937084 h 1997243"/>
                <a:gd name="connsiteX0" fmla="*/ 830371 w 830371"/>
                <a:gd name="connsiteY0" fmla="*/ 0 h 2021305"/>
                <a:gd name="connsiteX1" fmla="*/ 517550 w 830371"/>
                <a:gd name="connsiteY1" fmla="*/ 108284 h 2021305"/>
                <a:gd name="connsiteX2" fmla="*/ 541613 w 830371"/>
                <a:gd name="connsiteY2" fmla="*/ 84222 h 2021305"/>
                <a:gd name="connsiteX3" fmla="*/ 385202 w 830371"/>
                <a:gd name="connsiteY3" fmla="*/ 120316 h 2021305"/>
                <a:gd name="connsiteX4" fmla="*/ 337076 w 830371"/>
                <a:gd name="connsiteY4" fmla="*/ 204537 h 2021305"/>
                <a:gd name="connsiteX5" fmla="*/ 264887 w 830371"/>
                <a:gd name="connsiteY5" fmla="*/ 228600 h 2021305"/>
                <a:gd name="connsiteX6" fmla="*/ 216761 w 830371"/>
                <a:gd name="connsiteY6" fmla="*/ 288758 h 2021305"/>
                <a:gd name="connsiteX7" fmla="*/ 168634 w 830371"/>
                <a:gd name="connsiteY7" fmla="*/ 360948 h 2021305"/>
                <a:gd name="connsiteX8" fmla="*/ 144571 w 830371"/>
                <a:gd name="connsiteY8" fmla="*/ 397042 h 2021305"/>
                <a:gd name="connsiteX9" fmla="*/ 132539 w 830371"/>
                <a:gd name="connsiteY9" fmla="*/ 433137 h 2021305"/>
                <a:gd name="connsiteX10" fmla="*/ 84413 w 830371"/>
                <a:gd name="connsiteY10" fmla="*/ 505327 h 2021305"/>
                <a:gd name="connsiteX11" fmla="*/ 60350 w 830371"/>
                <a:gd name="connsiteY11" fmla="*/ 661737 h 2021305"/>
                <a:gd name="connsiteX12" fmla="*/ 36287 w 830371"/>
                <a:gd name="connsiteY12" fmla="*/ 745958 h 2021305"/>
                <a:gd name="connsiteX13" fmla="*/ 193 w 830371"/>
                <a:gd name="connsiteY13" fmla="*/ 1203158 h 2021305"/>
                <a:gd name="connsiteX14" fmla="*/ 24256 w 830371"/>
                <a:gd name="connsiteY14" fmla="*/ 1263316 h 2021305"/>
                <a:gd name="connsiteX15" fmla="*/ 72382 w 830371"/>
                <a:gd name="connsiteY15" fmla="*/ 1335506 h 2021305"/>
                <a:gd name="connsiteX16" fmla="*/ 96445 w 830371"/>
                <a:gd name="connsiteY16" fmla="*/ 1359569 h 2021305"/>
                <a:gd name="connsiteX17" fmla="*/ 120508 w 830371"/>
                <a:gd name="connsiteY17" fmla="*/ 1395663 h 2021305"/>
                <a:gd name="connsiteX18" fmla="*/ 120507 w 830371"/>
                <a:gd name="connsiteY18" fmla="*/ 1443789 h 2021305"/>
                <a:gd name="connsiteX19" fmla="*/ 192697 w 830371"/>
                <a:gd name="connsiteY19" fmla="*/ 1491916 h 2021305"/>
                <a:gd name="connsiteX20" fmla="*/ 228792 w 830371"/>
                <a:gd name="connsiteY20" fmla="*/ 1564106 h 2021305"/>
                <a:gd name="connsiteX21" fmla="*/ 276919 w 830371"/>
                <a:gd name="connsiteY21" fmla="*/ 1660359 h 2021305"/>
                <a:gd name="connsiteX22" fmla="*/ 313013 w 830371"/>
                <a:gd name="connsiteY22" fmla="*/ 1720516 h 2021305"/>
                <a:gd name="connsiteX23" fmla="*/ 337076 w 830371"/>
                <a:gd name="connsiteY23" fmla="*/ 1768642 h 2021305"/>
                <a:gd name="connsiteX24" fmla="*/ 373171 w 830371"/>
                <a:gd name="connsiteY24" fmla="*/ 1840832 h 2021305"/>
                <a:gd name="connsiteX25" fmla="*/ 445361 w 830371"/>
                <a:gd name="connsiteY25" fmla="*/ 1876927 h 2021305"/>
                <a:gd name="connsiteX26" fmla="*/ 469423 w 830371"/>
                <a:gd name="connsiteY26" fmla="*/ 1937084 h 2021305"/>
                <a:gd name="connsiteX27" fmla="*/ 673961 w 830371"/>
                <a:gd name="connsiteY27" fmla="*/ 1997243 h 2021305"/>
                <a:gd name="connsiteX28" fmla="*/ 782245 w 830371"/>
                <a:gd name="connsiteY28" fmla="*/ 2021305 h 2021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30371" h="2021305">
                  <a:moveTo>
                    <a:pt x="830371" y="0"/>
                  </a:moveTo>
                  <a:cubicBezTo>
                    <a:pt x="754171" y="4010"/>
                    <a:pt x="565676" y="94247"/>
                    <a:pt x="517550" y="108284"/>
                  </a:cubicBezTo>
                  <a:cubicBezTo>
                    <a:pt x="469424" y="122321"/>
                    <a:pt x="563671" y="82217"/>
                    <a:pt x="541613" y="84222"/>
                  </a:cubicBezTo>
                  <a:cubicBezTo>
                    <a:pt x="519555" y="86227"/>
                    <a:pt x="419292" y="100264"/>
                    <a:pt x="385202" y="120316"/>
                  </a:cubicBezTo>
                  <a:cubicBezTo>
                    <a:pt x="351113" y="140369"/>
                    <a:pt x="357129" y="186490"/>
                    <a:pt x="337076" y="204537"/>
                  </a:cubicBezTo>
                  <a:cubicBezTo>
                    <a:pt x="317023" y="222584"/>
                    <a:pt x="264887" y="228600"/>
                    <a:pt x="264887" y="228600"/>
                  </a:cubicBezTo>
                  <a:cubicBezTo>
                    <a:pt x="237791" y="309885"/>
                    <a:pt x="275369" y="221778"/>
                    <a:pt x="216761" y="288758"/>
                  </a:cubicBezTo>
                  <a:cubicBezTo>
                    <a:pt x="197717" y="310523"/>
                    <a:pt x="184676" y="336885"/>
                    <a:pt x="168634" y="360948"/>
                  </a:cubicBezTo>
                  <a:cubicBezTo>
                    <a:pt x="160613" y="372979"/>
                    <a:pt x="149144" y="383324"/>
                    <a:pt x="144571" y="397042"/>
                  </a:cubicBezTo>
                  <a:cubicBezTo>
                    <a:pt x="140560" y="409074"/>
                    <a:pt x="138698" y="422050"/>
                    <a:pt x="132539" y="433137"/>
                  </a:cubicBezTo>
                  <a:cubicBezTo>
                    <a:pt x="118494" y="458418"/>
                    <a:pt x="84413" y="505327"/>
                    <a:pt x="84413" y="505327"/>
                  </a:cubicBezTo>
                  <a:cubicBezTo>
                    <a:pt x="57264" y="613929"/>
                    <a:pt x="88068" y="481576"/>
                    <a:pt x="60350" y="661737"/>
                  </a:cubicBezTo>
                  <a:cubicBezTo>
                    <a:pt x="56034" y="689788"/>
                    <a:pt x="45269" y="719009"/>
                    <a:pt x="36287" y="745958"/>
                  </a:cubicBezTo>
                  <a:cubicBezTo>
                    <a:pt x="18969" y="936453"/>
                    <a:pt x="2198" y="1116932"/>
                    <a:pt x="193" y="1203158"/>
                  </a:cubicBezTo>
                  <a:cubicBezTo>
                    <a:pt x="-1812" y="1289384"/>
                    <a:pt x="12225" y="1241258"/>
                    <a:pt x="24256" y="1263316"/>
                  </a:cubicBezTo>
                  <a:cubicBezTo>
                    <a:pt x="36287" y="1285374"/>
                    <a:pt x="60351" y="1319464"/>
                    <a:pt x="72382" y="1335506"/>
                  </a:cubicBezTo>
                  <a:cubicBezTo>
                    <a:pt x="84414" y="1351548"/>
                    <a:pt x="88424" y="1349543"/>
                    <a:pt x="96445" y="1359569"/>
                  </a:cubicBezTo>
                  <a:cubicBezTo>
                    <a:pt x="104466" y="1369595"/>
                    <a:pt x="112487" y="1383632"/>
                    <a:pt x="120508" y="1395663"/>
                  </a:cubicBezTo>
                  <a:cubicBezTo>
                    <a:pt x="124518" y="1407695"/>
                    <a:pt x="112898" y="1433643"/>
                    <a:pt x="120507" y="1443789"/>
                  </a:cubicBezTo>
                  <a:cubicBezTo>
                    <a:pt x="137522" y="1466476"/>
                    <a:pt x="174650" y="1471863"/>
                    <a:pt x="192697" y="1491916"/>
                  </a:cubicBezTo>
                  <a:cubicBezTo>
                    <a:pt x="210745" y="1511969"/>
                    <a:pt x="214755" y="1536032"/>
                    <a:pt x="228792" y="1564106"/>
                  </a:cubicBezTo>
                  <a:cubicBezTo>
                    <a:pt x="242829" y="1592180"/>
                    <a:pt x="207957" y="1556915"/>
                    <a:pt x="276919" y="1660359"/>
                  </a:cubicBezTo>
                  <a:cubicBezTo>
                    <a:pt x="320794" y="1791991"/>
                    <a:pt x="302987" y="1702469"/>
                    <a:pt x="313013" y="1720516"/>
                  </a:cubicBezTo>
                  <a:cubicBezTo>
                    <a:pt x="323039" y="1738563"/>
                    <a:pt x="327050" y="1748589"/>
                    <a:pt x="337076" y="1768642"/>
                  </a:cubicBezTo>
                  <a:cubicBezTo>
                    <a:pt x="347102" y="1788695"/>
                    <a:pt x="349849" y="1817510"/>
                    <a:pt x="373171" y="1840832"/>
                  </a:cubicBezTo>
                  <a:cubicBezTo>
                    <a:pt x="407651" y="1875312"/>
                    <a:pt x="429319" y="1860885"/>
                    <a:pt x="445361" y="1876927"/>
                  </a:cubicBezTo>
                  <a:cubicBezTo>
                    <a:pt x="461403" y="1892969"/>
                    <a:pt x="431323" y="1917031"/>
                    <a:pt x="469423" y="1937084"/>
                  </a:cubicBezTo>
                  <a:cubicBezTo>
                    <a:pt x="507523" y="1957137"/>
                    <a:pt x="621824" y="1983206"/>
                    <a:pt x="673961" y="1997243"/>
                  </a:cubicBezTo>
                  <a:cubicBezTo>
                    <a:pt x="726098" y="2011280"/>
                    <a:pt x="613945" y="2021305"/>
                    <a:pt x="782245" y="2021305"/>
                  </a:cubicBezTo>
                </a:path>
              </a:pathLst>
            </a:custGeom>
            <a:noFill/>
            <a:ln w="19050">
              <a:solidFill>
                <a:srgbClr val="D59D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lowchart: Direct Access Storage 12"/>
            <p:cNvSpPr/>
            <p:nvPr/>
          </p:nvSpPr>
          <p:spPr>
            <a:xfrm rot="984620">
              <a:off x="6493841" y="4168012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8" name="Flowchart: Direct Access Storage 12"/>
            <p:cNvSpPr/>
            <p:nvPr/>
          </p:nvSpPr>
          <p:spPr>
            <a:xfrm rot="984620">
              <a:off x="6331422" y="4284231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50" name="Straight Connector 6"/>
            <p:cNvCxnSpPr/>
            <p:nvPr/>
          </p:nvCxnSpPr>
          <p:spPr>
            <a:xfrm flipH="1">
              <a:off x="6381149" y="2284721"/>
              <a:ext cx="370225" cy="62090"/>
            </a:xfrm>
            <a:prstGeom prst="curvedConnector3">
              <a:avLst>
                <a:gd name="adj1" fmla="val 4068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"/>
            <p:cNvCxnSpPr/>
            <p:nvPr/>
          </p:nvCxnSpPr>
          <p:spPr>
            <a:xfrm flipH="1">
              <a:off x="6305298" y="2196803"/>
              <a:ext cx="370225" cy="62090"/>
            </a:xfrm>
            <a:prstGeom prst="curvedConnector3">
              <a:avLst>
                <a:gd name="adj1" fmla="val 4068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Straight Arrow Connector 8"/>
          <p:cNvCxnSpPr/>
          <p:nvPr/>
        </p:nvCxnSpPr>
        <p:spPr>
          <a:xfrm>
            <a:off x="1356096" y="1619684"/>
            <a:ext cx="2536841" cy="16042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526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2738976" y="1947183"/>
            <a:ext cx="708952" cy="3026035"/>
            <a:chOff x="5385924" y="1562172"/>
            <a:chExt cx="708952" cy="3026035"/>
          </a:xfrm>
        </p:grpSpPr>
        <p:sp>
          <p:nvSpPr>
            <p:cNvPr id="5" name="Flowchart: Direct Access Storage 4"/>
            <p:cNvSpPr/>
            <p:nvPr/>
          </p:nvSpPr>
          <p:spPr>
            <a:xfrm rot="5400000">
              <a:off x="4245891" y="2743666"/>
              <a:ext cx="2813887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 rot="5400000">
              <a:off x="5459401" y="1800057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6"/>
            <p:cNvCxnSpPr/>
            <p:nvPr/>
          </p:nvCxnSpPr>
          <p:spPr>
            <a:xfrm rot="16200000" flipH="1">
              <a:off x="5362405" y="1790700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lowchart: Direct Access Storage 12"/>
            <p:cNvSpPr/>
            <p:nvPr/>
          </p:nvSpPr>
          <p:spPr>
            <a:xfrm rot="6271058">
              <a:off x="5341915" y="4204338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" name="Flowchart: Direct Access Storage 12"/>
            <p:cNvSpPr/>
            <p:nvPr/>
          </p:nvSpPr>
          <p:spPr>
            <a:xfrm rot="4583470">
              <a:off x="5533903" y="4204379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16" name="Straight Connector 15"/>
            <p:cNvCxnSpPr>
              <a:endCxn id="13" idx="5"/>
            </p:cNvCxnSpPr>
            <p:nvPr/>
          </p:nvCxnSpPr>
          <p:spPr>
            <a:xfrm flipH="1">
              <a:off x="5593403" y="2081057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674283" y="2080996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Arc 20"/>
            <p:cNvSpPr/>
            <p:nvPr/>
          </p:nvSpPr>
          <p:spPr>
            <a:xfrm rot="17989235">
              <a:off x="5432815" y="182474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Arc 21"/>
            <p:cNvSpPr/>
            <p:nvPr/>
          </p:nvSpPr>
          <p:spPr>
            <a:xfrm rot="17989235">
              <a:off x="5444950" y="2123904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Arc 22"/>
            <p:cNvSpPr/>
            <p:nvPr/>
          </p:nvSpPr>
          <p:spPr>
            <a:xfrm rot="17989235">
              <a:off x="5457085" y="2400896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c 23"/>
            <p:cNvSpPr/>
            <p:nvPr/>
          </p:nvSpPr>
          <p:spPr>
            <a:xfrm rot="17989235">
              <a:off x="5444949" y="272677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/>
            <p:cNvSpPr/>
            <p:nvPr/>
          </p:nvSpPr>
          <p:spPr>
            <a:xfrm rot="17989235">
              <a:off x="5432812" y="3063002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c 25"/>
            <p:cNvSpPr/>
            <p:nvPr/>
          </p:nvSpPr>
          <p:spPr>
            <a:xfrm rot="17989235">
              <a:off x="5457084" y="33353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Arc 26"/>
            <p:cNvSpPr/>
            <p:nvPr/>
          </p:nvSpPr>
          <p:spPr>
            <a:xfrm rot="17989235">
              <a:off x="5432811" y="368843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Arc 27"/>
            <p:cNvSpPr/>
            <p:nvPr/>
          </p:nvSpPr>
          <p:spPr>
            <a:xfrm rot="17989235">
              <a:off x="5444948" y="39504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4916156" y="2540823"/>
            <a:ext cx="816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#13</a:t>
            </a:r>
          </a:p>
          <a:p>
            <a:pPr algn="ctr"/>
            <a:r>
              <a:rPr lang="en-US" dirty="0" smtClean="0"/>
              <a:t>Rolling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2091182" y="1816316"/>
            <a:ext cx="508302" cy="3026035"/>
            <a:chOff x="5385924" y="1562172"/>
            <a:chExt cx="708952" cy="3026035"/>
          </a:xfrm>
        </p:grpSpPr>
        <p:sp>
          <p:nvSpPr>
            <p:cNvPr id="34" name="Flowchart: Direct Access Storage 33"/>
            <p:cNvSpPr/>
            <p:nvPr/>
          </p:nvSpPr>
          <p:spPr>
            <a:xfrm rot="5400000">
              <a:off x="4245891" y="2743666"/>
              <a:ext cx="2813887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6"/>
            <p:cNvCxnSpPr/>
            <p:nvPr/>
          </p:nvCxnSpPr>
          <p:spPr>
            <a:xfrm rot="5400000">
              <a:off x="5459401" y="1800057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6"/>
            <p:cNvCxnSpPr/>
            <p:nvPr/>
          </p:nvCxnSpPr>
          <p:spPr>
            <a:xfrm rot="16200000" flipH="1">
              <a:off x="5362405" y="1790700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Flowchart: Direct Access Storage 12"/>
            <p:cNvSpPr/>
            <p:nvPr/>
          </p:nvSpPr>
          <p:spPr>
            <a:xfrm rot="6271058">
              <a:off x="5341915" y="4204338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8" name="Flowchart: Direct Access Storage 12"/>
            <p:cNvSpPr/>
            <p:nvPr/>
          </p:nvSpPr>
          <p:spPr>
            <a:xfrm rot="4583470">
              <a:off x="5533903" y="4204379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39" name="Straight Connector 38"/>
            <p:cNvCxnSpPr>
              <a:endCxn id="37" idx="5"/>
            </p:cNvCxnSpPr>
            <p:nvPr/>
          </p:nvCxnSpPr>
          <p:spPr>
            <a:xfrm flipH="1">
              <a:off x="5593403" y="2081057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5674283" y="2080996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Arc 40"/>
            <p:cNvSpPr/>
            <p:nvPr/>
          </p:nvSpPr>
          <p:spPr>
            <a:xfrm rot="17989235">
              <a:off x="5432815" y="182474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Arc 41"/>
            <p:cNvSpPr/>
            <p:nvPr/>
          </p:nvSpPr>
          <p:spPr>
            <a:xfrm rot="17989235">
              <a:off x="5444950" y="2123904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Arc 42"/>
            <p:cNvSpPr/>
            <p:nvPr/>
          </p:nvSpPr>
          <p:spPr>
            <a:xfrm rot="17989235">
              <a:off x="5457085" y="2400896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Arc 43"/>
            <p:cNvSpPr/>
            <p:nvPr/>
          </p:nvSpPr>
          <p:spPr>
            <a:xfrm rot="17989235">
              <a:off x="5444949" y="272677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Arc 44"/>
            <p:cNvSpPr/>
            <p:nvPr/>
          </p:nvSpPr>
          <p:spPr>
            <a:xfrm rot="17989235">
              <a:off x="5432812" y="3063002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Arc 45"/>
            <p:cNvSpPr/>
            <p:nvPr/>
          </p:nvSpPr>
          <p:spPr>
            <a:xfrm rot="17989235">
              <a:off x="5457084" y="33353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Arc 46"/>
            <p:cNvSpPr/>
            <p:nvPr/>
          </p:nvSpPr>
          <p:spPr>
            <a:xfrm rot="17989235">
              <a:off x="5432811" y="368843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Arc 47"/>
            <p:cNvSpPr/>
            <p:nvPr/>
          </p:nvSpPr>
          <p:spPr>
            <a:xfrm rot="17989235">
              <a:off x="5444948" y="39504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 flipH="1">
            <a:off x="1300417" y="1598939"/>
            <a:ext cx="469209" cy="3026035"/>
            <a:chOff x="5385924" y="1562172"/>
            <a:chExt cx="708952" cy="3026035"/>
          </a:xfrm>
        </p:grpSpPr>
        <p:sp>
          <p:nvSpPr>
            <p:cNvPr id="50" name="Flowchart: Direct Access Storage 49"/>
            <p:cNvSpPr/>
            <p:nvPr/>
          </p:nvSpPr>
          <p:spPr>
            <a:xfrm rot="5400000">
              <a:off x="4245891" y="2743666"/>
              <a:ext cx="2813887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6"/>
            <p:cNvCxnSpPr/>
            <p:nvPr/>
          </p:nvCxnSpPr>
          <p:spPr>
            <a:xfrm rot="5400000">
              <a:off x="5459401" y="1800057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6"/>
            <p:cNvCxnSpPr/>
            <p:nvPr/>
          </p:nvCxnSpPr>
          <p:spPr>
            <a:xfrm rot="16200000" flipH="1">
              <a:off x="5362405" y="1790700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Flowchart: Direct Access Storage 12"/>
            <p:cNvSpPr/>
            <p:nvPr/>
          </p:nvSpPr>
          <p:spPr>
            <a:xfrm rot="6271058">
              <a:off x="5341915" y="4204338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4" name="Flowchart: Direct Access Storage 12"/>
            <p:cNvSpPr/>
            <p:nvPr/>
          </p:nvSpPr>
          <p:spPr>
            <a:xfrm rot="4583470">
              <a:off x="5533903" y="4204379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55" name="Straight Connector 54"/>
            <p:cNvCxnSpPr>
              <a:endCxn id="53" idx="5"/>
            </p:cNvCxnSpPr>
            <p:nvPr/>
          </p:nvCxnSpPr>
          <p:spPr>
            <a:xfrm flipH="1">
              <a:off x="5593403" y="2081057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5674283" y="2080996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Arc 56"/>
            <p:cNvSpPr/>
            <p:nvPr/>
          </p:nvSpPr>
          <p:spPr>
            <a:xfrm rot="17989235">
              <a:off x="5432815" y="182474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Arc 57"/>
            <p:cNvSpPr/>
            <p:nvPr/>
          </p:nvSpPr>
          <p:spPr>
            <a:xfrm rot="17989235">
              <a:off x="5444950" y="2123904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Arc 58"/>
            <p:cNvSpPr/>
            <p:nvPr/>
          </p:nvSpPr>
          <p:spPr>
            <a:xfrm rot="17989235">
              <a:off x="5457085" y="2400896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Arc 59"/>
            <p:cNvSpPr/>
            <p:nvPr/>
          </p:nvSpPr>
          <p:spPr>
            <a:xfrm rot="17989235">
              <a:off x="5444949" y="272677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Arc 60"/>
            <p:cNvSpPr/>
            <p:nvPr/>
          </p:nvSpPr>
          <p:spPr>
            <a:xfrm rot="17989235">
              <a:off x="5432812" y="3063002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Arc 61"/>
            <p:cNvSpPr/>
            <p:nvPr/>
          </p:nvSpPr>
          <p:spPr>
            <a:xfrm rot="17989235">
              <a:off x="5457084" y="33353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Arc 62"/>
            <p:cNvSpPr/>
            <p:nvPr/>
          </p:nvSpPr>
          <p:spPr>
            <a:xfrm rot="17989235">
              <a:off x="5432811" y="368843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Arc 63"/>
            <p:cNvSpPr/>
            <p:nvPr/>
          </p:nvSpPr>
          <p:spPr>
            <a:xfrm rot="17989235">
              <a:off x="5444948" y="39504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/>
          <p:cNvGrpSpPr/>
          <p:nvPr/>
        </p:nvGrpSpPr>
        <p:grpSpPr>
          <a:xfrm flipH="1">
            <a:off x="310060" y="1258554"/>
            <a:ext cx="720783" cy="3026035"/>
            <a:chOff x="5385924" y="1562172"/>
            <a:chExt cx="708952" cy="3026035"/>
          </a:xfrm>
        </p:grpSpPr>
        <p:sp>
          <p:nvSpPr>
            <p:cNvPr id="66" name="Flowchart: Direct Access Storage 65"/>
            <p:cNvSpPr/>
            <p:nvPr/>
          </p:nvSpPr>
          <p:spPr>
            <a:xfrm rot="5400000">
              <a:off x="4245891" y="2743666"/>
              <a:ext cx="2813887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"/>
            <p:cNvCxnSpPr/>
            <p:nvPr/>
          </p:nvCxnSpPr>
          <p:spPr>
            <a:xfrm rot="5400000">
              <a:off x="5459401" y="1800057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"/>
            <p:cNvCxnSpPr/>
            <p:nvPr/>
          </p:nvCxnSpPr>
          <p:spPr>
            <a:xfrm rot="16200000" flipH="1">
              <a:off x="5362405" y="1790700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Flowchart: Direct Access Storage 12"/>
            <p:cNvSpPr/>
            <p:nvPr/>
          </p:nvSpPr>
          <p:spPr>
            <a:xfrm rot="6271058">
              <a:off x="5341915" y="4204338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0" name="Flowchart: Direct Access Storage 12"/>
            <p:cNvSpPr/>
            <p:nvPr/>
          </p:nvSpPr>
          <p:spPr>
            <a:xfrm rot="4583470">
              <a:off x="5533903" y="4204379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71" name="Straight Connector 70"/>
            <p:cNvCxnSpPr>
              <a:endCxn id="69" idx="5"/>
            </p:cNvCxnSpPr>
            <p:nvPr/>
          </p:nvCxnSpPr>
          <p:spPr>
            <a:xfrm flipH="1">
              <a:off x="5593403" y="2081057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H="1">
              <a:off x="5674283" y="2080996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Arc 72"/>
            <p:cNvSpPr/>
            <p:nvPr/>
          </p:nvSpPr>
          <p:spPr>
            <a:xfrm rot="17989235">
              <a:off x="5432815" y="182474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Arc 73"/>
            <p:cNvSpPr/>
            <p:nvPr/>
          </p:nvSpPr>
          <p:spPr>
            <a:xfrm rot="17989235">
              <a:off x="5444950" y="2123904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Arc 74"/>
            <p:cNvSpPr/>
            <p:nvPr/>
          </p:nvSpPr>
          <p:spPr>
            <a:xfrm rot="17989235">
              <a:off x="5457085" y="2400896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Arc 75"/>
            <p:cNvSpPr/>
            <p:nvPr/>
          </p:nvSpPr>
          <p:spPr>
            <a:xfrm rot="17989235">
              <a:off x="5444949" y="272677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Arc 76"/>
            <p:cNvSpPr/>
            <p:nvPr/>
          </p:nvSpPr>
          <p:spPr>
            <a:xfrm rot="17989235">
              <a:off x="5432812" y="3063002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Arc 77"/>
            <p:cNvSpPr/>
            <p:nvPr/>
          </p:nvSpPr>
          <p:spPr>
            <a:xfrm rot="17989235">
              <a:off x="5457084" y="33353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Arc 78"/>
            <p:cNvSpPr/>
            <p:nvPr/>
          </p:nvSpPr>
          <p:spPr>
            <a:xfrm rot="17989235">
              <a:off x="5432811" y="368843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Arc 79"/>
            <p:cNvSpPr/>
            <p:nvPr/>
          </p:nvSpPr>
          <p:spPr>
            <a:xfrm rot="17989235">
              <a:off x="5444948" y="39504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" name="Curved Connector 7"/>
          <p:cNvCxnSpPr/>
          <p:nvPr/>
        </p:nvCxnSpPr>
        <p:spPr>
          <a:xfrm rot="10800000">
            <a:off x="2401663" y="1427695"/>
            <a:ext cx="495710" cy="288758"/>
          </a:xfrm>
          <a:prstGeom prst="curvedConnector3">
            <a:avLst/>
          </a:prstGeom>
          <a:ln w="28575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urved Connector 80"/>
          <p:cNvCxnSpPr/>
          <p:nvPr/>
        </p:nvCxnSpPr>
        <p:spPr>
          <a:xfrm rot="10800000">
            <a:off x="1784375" y="1383053"/>
            <a:ext cx="495710" cy="288758"/>
          </a:xfrm>
          <a:prstGeom prst="curvedConnector3">
            <a:avLst/>
          </a:prstGeom>
          <a:ln w="28575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urved Connector 81"/>
          <p:cNvCxnSpPr/>
          <p:nvPr/>
        </p:nvCxnSpPr>
        <p:spPr>
          <a:xfrm rot="10800000">
            <a:off x="1150195" y="1103296"/>
            <a:ext cx="495710" cy="288758"/>
          </a:xfrm>
          <a:prstGeom prst="curvedConnector3">
            <a:avLst/>
          </a:prstGeom>
          <a:ln w="28575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749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Direct Access Storage 4"/>
          <p:cNvSpPr/>
          <p:nvPr/>
        </p:nvSpPr>
        <p:spPr>
          <a:xfrm rot="5400000">
            <a:off x="1523451" y="2860931"/>
            <a:ext cx="2670080" cy="812770"/>
          </a:xfrm>
          <a:custGeom>
            <a:avLst/>
            <a:gdLst>
              <a:gd name="connsiteX0" fmla="*/ 1667 w 10000"/>
              <a:gd name="connsiteY0" fmla="*/ 0 h 10000"/>
              <a:gd name="connsiteX1" fmla="*/ 8333 w 10000"/>
              <a:gd name="connsiteY1" fmla="*/ 0 h 10000"/>
              <a:gd name="connsiteX2" fmla="*/ 10000 w 10000"/>
              <a:gd name="connsiteY2" fmla="*/ 5000 h 10000"/>
              <a:gd name="connsiteX3" fmla="*/ 8333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8333 w 10000"/>
              <a:gd name="connsiteY0" fmla="*/ 10000 h 10000"/>
              <a:gd name="connsiteX1" fmla="*/ 6666 w 10000"/>
              <a:gd name="connsiteY1" fmla="*/ 5000 h 10000"/>
              <a:gd name="connsiteX2" fmla="*/ 8333 w 10000"/>
              <a:gd name="connsiteY2" fmla="*/ 0 h 10000"/>
              <a:gd name="connsiteX0" fmla="*/ 1667 w 10000"/>
              <a:gd name="connsiteY0" fmla="*/ 0 h 10000"/>
              <a:gd name="connsiteX1" fmla="*/ 8333 w 10000"/>
              <a:gd name="connsiteY1" fmla="*/ 0 h 10000"/>
              <a:gd name="connsiteX2" fmla="*/ 10000 w 10000"/>
              <a:gd name="connsiteY2" fmla="*/ 5000 h 10000"/>
              <a:gd name="connsiteX3" fmla="*/ 8333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1667 w 10000"/>
              <a:gd name="connsiteY0" fmla="*/ 0 h 12653"/>
              <a:gd name="connsiteX1" fmla="*/ 8333 w 10000"/>
              <a:gd name="connsiteY1" fmla="*/ 0 h 12653"/>
              <a:gd name="connsiteX2" fmla="*/ 10000 w 10000"/>
              <a:gd name="connsiteY2" fmla="*/ 5000 h 12653"/>
              <a:gd name="connsiteX3" fmla="*/ 8333 w 10000"/>
              <a:gd name="connsiteY3" fmla="*/ 10000 h 12653"/>
              <a:gd name="connsiteX4" fmla="*/ 1667 w 10000"/>
              <a:gd name="connsiteY4" fmla="*/ 10000 h 12653"/>
              <a:gd name="connsiteX5" fmla="*/ 0 w 10000"/>
              <a:gd name="connsiteY5" fmla="*/ 5000 h 12653"/>
              <a:gd name="connsiteX6" fmla="*/ 1667 w 10000"/>
              <a:gd name="connsiteY6" fmla="*/ 0 h 12653"/>
              <a:gd name="connsiteX0" fmla="*/ 8333 w 10000"/>
              <a:gd name="connsiteY0" fmla="*/ 10000 h 12653"/>
              <a:gd name="connsiteX1" fmla="*/ 6666 w 10000"/>
              <a:gd name="connsiteY1" fmla="*/ 5000 h 12653"/>
              <a:gd name="connsiteX2" fmla="*/ 8333 w 10000"/>
              <a:gd name="connsiteY2" fmla="*/ 0 h 12653"/>
              <a:gd name="connsiteX0" fmla="*/ 1667 w 10000"/>
              <a:gd name="connsiteY0" fmla="*/ 0 h 12653"/>
              <a:gd name="connsiteX1" fmla="*/ 8333 w 10000"/>
              <a:gd name="connsiteY1" fmla="*/ 0 h 12653"/>
              <a:gd name="connsiteX2" fmla="*/ 9772 w 10000"/>
              <a:gd name="connsiteY2" fmla="*/ 11760 h 12653"/>
              <a:gd name="connsiteX3" fmla="*/ 8333 w 10000"/>
              <a:gd name="connsiteY3" fmla="*/ 10000 h 12653"/>
              <a:gd name="connsiteX4" fmla="*/ 1667 w 10000"/>
              <a:gd name="connsiteY4" fmla="*/ 10000 h 12653"/>
              <a:gd name="connsiteX5" fmla="*/ 0 w 10000"/>
              <a:gd name="connsiteY5" fmla="*/ 5000 h 12653"/>
              <a:gd name="connsiteX6" fmla="*/ 1667 w 10000"/>
              <a:gd name="connsiteY6" fmla="*/ 0 h 12653"/>
              <a:gd name="connsiteX0" fmla="*/ 1667 w 10000"/>
              <a:gd name="connsiteY0" fmla="*/ 0 h 12526"/>
              <a:gd name="connsiteX1" fmla="*/ 8333 w 10000"/>
              <a:gd name="connsiteY1" fmla="*/ 0 h 12526"/>
              <a:gd name="connsiteX2" fmla="*/ 10000 w 10000"/>
              <a:gd name="connsiteY2" fmla="*/ 5000 h 12526"/>
              <a:gd name="connsiteX3" fmla="*/ 8333 w 10000"/>
              <a:gd name="connsiteY3" fmla="*/ 10000 h 12526"/>
              <a:gd name="connsiteX4" fmla="*/ 1667 w 10000"/>
              <a:gd name="connsiteY4" fmla="*/ 10000 h 12526"/>
              <a:gd name="connsiteX5" fmla="*/ 0 w 10000"/>
              <a:gd name="connsiteY5" fmla="*/ 5000 h 12526"/>
              <a:gd name="connsiteX6" fmla="*/ 1667 w 10000"/>
              <a:gd name="connsiteY6" fmla="*/ 0 h 12526"/>
              <a:gd name="connsiteX0" fmla="*/ 8333 w 10000"/>
              <a:gd name="connsiteY0" fmla="*/ 10000 h 12526"/>
              <a:gd name="connsiteX1" fmla="*/ 6666 w 10000"/>
              <a:gd name="connsiteY1" fmla="*/ 5000 h 12526"/>
              <a:gd name="connsiteX2" fmla="*/ 8333 w 10000"/>
              <a:gd name="connsiteY2" fmla="*/ 0 h 12526"/>
              <a:gd name="connsiteX0" fmla="*/ 1667 w 10000"/>
              <a:gd name="connsiteY0" fmla="*/ 0 h 12526"/>
              <a:gd name="connsiteX1" fmla="*/ 8333 w 10000"/>
              <a:gd name="connsiteY1" fmla="*/ 0 h 12526"/>
              <a:gd name="connsiteX2" fmla="*/ 9772 w 10000"/>
              <a:gd name="connsiteY2" fmla="*/ 11760 h 12526"/>
              <a:gd name="connsiteX3" fmla="*/ 8219 w 10000"/>
              <a:gd name="connsiteY3" fmla="*/ 11423 h 12526"/>
              <a:gd name="connsiteX4" fmla="*/ 1667 w 10000"/>
              <a:gd name="connsiteY4" fmla="*/ 10000 h 12526"/>
              <a:gd name="connsiteX5" fmla="*/ 0 w 10000"/>
              <a:gd name="connsiteY5" fmla="*/ 5000 h 12526"/>
              <a:gd name="connsiteX6" fmla="*/ 1667 w 10000"/>
              <a:gd name="connsiteY6" fmla="*/ 0 h 12526"/>
              <a:gd name="connsiteX0" fmla="*/ 1667 w 10000"/>
              <a:gd name="connsiteY0" fmla="*/ 0 h 12522"/>
              <a:gd name="connsiteX1" fmla="*/ 8333 w 10000"/>
              <a:gd name="connsiteY1" fmla="*/ 0 h 12522"/>
              <a:gd name="connsiteX2" fmla="*/ 10000 w 10000"/>
              <a:gd name="connsiteY2" fmla="*/ 5000 h 12522"/>
              <a:gd name="connsiteX3" fmla="*/ 8333 w 10000"/>
              <a:gd name="connsiteY3" fmla="*/ 10000 h 12522"/>
              <a:gd name="connsiteX4" fmla="*/ 1667 w 10000"/>
              <a:gd name="connsiteY4" fmla="*/ 10000 h 12522"/>
              <a:gd name="connsiteX5" fmla="*/ 0 w 10000"/>
              <a:gd name="connsiteY5" fmla="*/ 5000 h 12522"/>
              <a:gd name="connsiteX6" fmla="*/ 1667 w 10000"/>
              <a:gd name="connsiteY6" fmla="*/ 0 h 12522"/>
              <a:gd name="connsiteX0" fmla="*/ 8333 w 10000"/>
              <a:gd name="connsiteY0" fmla="*/ 10000 h 12522"/>
              <a:gd name="connsiteX1" fmla="*/ 6666 w 10000"/>
              <a:gd name="connsiteY1" fmla="*/ 5000 h 12522"/>
              <a:gd name="connsiteX2" fmla="*/ 8333 w 10000"/>
              <a:gd name="connsiteY2" fmla="*/ 0 h 12522"/>
              <a:gd name="connsiteX0" fmla="*/ 1667 w 10000"/>
              <a:gd name="connsiteY0" fmla="*/ 0 h 12522"/>
              <a:gd name="connsiteX1" fmla="*/ 8333 w 10000"/>
              <a:gd name="connsiteY1" fmla="*/ 0 h 12522"/>
              <a:gd name="connsiteX2" fmla="*/ 9772 w 10000"/>
              <a:gd name="connsiteY2" fmla="*/ 11760 h 12522"/>
              <a:gd name="connsiteX3" fmla="*/ 8219 w 10000"/>
              <a:gd name="connsiteY3" fmla="*/ 11423 h 12522"/>
              <a:gd name="connsiteX4" fmla="*/ 7732 w 10000"/>
              <a:gd name="connsiteY4" fmla="*/ 10114 h 12522"/>
              <a:gd name="connsiteX5" fmla="*/ 1667 w 10000"/>
              <a:gd name="connsiteY5" fmla="*/ 10000 h 12522"/>
              <a:gd name="connsiteX6" fmla="*/ 0 w 10000"/>
              <a:gd name="connsiteY6" fmla="*/ 5000 h 12522"/>
              <a:gd name="connsiteX7" fmla="*/ 1667 w 10000"/>
              <a:gd name="connsiteY7" fmla="*/ 0 h 12522"/>
              <a:gd name="connsiteX0" fmla="*/ 1667 w 9772"/>
              <a:gd name="connsiteY0" fmla="*/ 0 h 12653"/>
              <a:gd name="connsiteX1" fmla="*/ 8333 w 9772"/>
              <a:gd name="connsiteY1" fmla="*/ 0 h 12653"/>
              <a:gd name="connsiteX2" fmla="*/ 9715 w 9772"/>
              <a:gd name="connsiteY2" fmla="*/ 11760 h 12653"/>
              <a:gd name="connsiteX3" fmla="*/ 8333 w 9772"/>
              <a:gd name="connsiteY3" fmla="*/ 10000 h 12653"/>
              <a:gd name="connsiteX4" fmla="*/ 1667 w 9772"/>
              <a:gd name="connsiteY4" fmla="*/ 10000 h 12653"/>
              <a:gd name="connsiteX5" fmla="*/ 0 w 9772"/>
              <a:gd name="connsiteY5" fmla="*/ 5000 h 12653"/>
              <a:gd name="connsiteX6" fmla="*/ 1667 w 9772"/>
              <a:gd name="connsiteY6" fmla="*/ 0 h 12653"/>
              <a:gd name="connsiteX0" fmla="*/ 8333 w 9772"/>
              <a:gd name="connsiteY0" fmla="*/ 10000 h 12653"/>
              <a:gd name="connsiteX1" fmla="*/ 6666 w 9772"/>
              <a:gd name="connsiteY1" fmla="*/ 5000 h 12653"/>
              <a:gd name="connsiteX2" fmla="*/ 8333 w 9772"/>
              <a:gd name="connsiteY2" fmla="*/ 0 h 12653"/>
              <a:gd name="connsiteX0" fmla="*/ 1667 w 9772"/>
              <a:gd name="connsiteY0" fmla="*/ 0 h 12653"/>
              <a:gd name="connsiteX1" fmla="*/ 8333 w 9772"/>
              <a:gd name="connsiteY1" fmla="*/ 0 h 12653"/>
              <a:gd name="connsiteX2" fmla="*/ 9772 w 9772"/>
              <a:gd name="connsiteY2" fmla="*/ 11760 h 12653"/>
              <a:gd name="connsiteX3" fmla="*/ 8219 w 9772"/>
              <a:gd name="connsiteY3" fmla="*/ 11423 h 12653"/>
              <a:gd name="connsiteX4" fmla="*/ 7732 w 9772"/>
              <a:gd name="connsiteY4" fmla="*/ 10114 h 12653"/>
              <a:gd name="connsiteX5" fmla="*/ 1667 w 9772"/>
              <a:gd name="connsiteY5" fmla="*/ 10000 h 12653"/>
              <a:gd name="connsiteX6" fmla="*/ 0 w 9772"/>
              <a:gd name="connsiteY6" fmla="*/ 5000 h 12653"/>
              <a:gd name="connsiteX7" fmla="*/ 1667 w 9772"/>
              <a:gd name="connsiteY7" fmla="*/ 0 h 12653"/>
              <a:gd name="connsiteX0" fmla="*/ 1706 w 10001"/>
              <a:gd name="connsiteY0" fmla="*/ 0 h 10526"/>
              <a:gd name="connsiteX1" fmla="*/ 8527 w 10001"/>
              <a:gd name="connsiteY1" fmla="*/ 0 h 10526"/>
              <a:gd name="connsiteX2" fmla="*/ 9942 w 10001"/>
              <a:gd name="connsiteY2" fmla="*/ 9294 h 10526"/>
              <a:gd name="connsiteX3" fmla="*/ 8527 w 10001"/>
              <a:gd name="connsiteY3" fmla="*/ 7903 h 10526"/>
              <a:gd name="connsiteX4" fmla="*/ 1706 w 10001"/>
              <a:gd name="connsiteY4" fmla="*/ 7903 h 10526"/>
              <a:gd name="connsiteX5" fmla="*/ 0 w 10001"/>
              <a:gd name="connsiteY5" fmla="*/ 3952 h 10526"/>
              <a:gd name="connsiteX6" fmla="*/ 1706 w 10001"/>
              <a:gd name="connsiteY6" fmla="*/ 0 h 10526"/>
              <a:gd name="connsiteX0" fmla="*/ 8527 w 10001"/>
              <a:gd name="connsiteY0" fmla="*/ 7903 h 10526"/>
              <a:gd name="connsiteX1" fmla="*/ 6822 w 10001"/>
              <a:gd name="connsiteY1" fmla="*/ 3952 h 10526"/>
              <a:gd name="connsiteX2" fmla="*/ 8527 w 10001"/>
              <a:gd name="connsiteY2" fmla="*/ 0 h 10526"/>
              <a:gd name="connsiteX0" fmla="*/ 1706 w 10001"/>
              <a:gd name="connsiteY0" fmla="*/ 0 h 10526"/>
              <a:gd name="connsiteX1" fmla="*/ 8527 w 10001"/>
              <a:gd name="connsiteY1" fmla="*/ 0 h 10526"/>
              <a:gd name="connsiteX2" fmla="*/ 10000 w 10001"/>
              <a:gd name="connsiteY2" fmla="*/ 9294 h 10526"/>
              <a:gd name="connsiteX3" fmla="*/ 8294 w 10001"/>
              <a:gd name="connsiteY3" fmla="*/ 10434 h 10526"/>
              <a:gd name="connsiteX4" fmla="*/ 7912 w 10001"/>
              <a:gd name="connsiteY4" fmla="*/ 7993 h 10526"/>
              <a:gd name="connsiteX5" fmla="*/ 1706 w 10001"/>
              <a:gd name="connsiteY5" fmla="*/ 7903 h 10526"/>
              <a:gd name="connsiteX6" fmla="*/ 0 w 10001"/>
              <a:gd name="connsiteY6" fmla="*/ 3952 h 10526"/>
              <a:gd name="connsiteX7" fmla="*/ 1706 w 10001"/>
              <a:gd name="connsiteY7" fmla="*/ 0 h 10526"/>
              <a:gd name="connsiteX0" fmla="*/ 1706 w 10003"/>
              <a:gd name="connsiteY0" fmla="*/ 0 h 10438"/>
              <a:gd name="connsiteX1" fmla="*/ 8527 w 10003"/>
              <a:gd name="connsiteY1" fmla="*/ 0 h 10438"/>
              <a:gd name="connsiteX2" fmla="*/ 9942 w 10003"/>
              <a:gd name="connsiteY2" fmla="*/ 9294 h 10438"/>
              <a:gd name="connsiteX3" fmla="*/ 8527 w 10003"/>
              <a:gd name="connsiteY3" fmla="*/ 7903 h 10438"/>
              <a:gd name="connsiteX4" fmla="*/ 1706 w 10003"/>
              <a:gd name="connsiteY4" fmla="*/ 7903 h 10438"/>
              <a:gd name="connsiteX5" fmla="*/ 0 w 10003"/>
              <a:gd name="connsiteY5" fmla="*/ 3952 h 10438"/>
              <a:gd name="connsiteX6" fmla="*/ 1706 w 10003"/>
              <a:gd name="connsiteY6" fmla="*/ 0 h 10438"/>
              <a:gd name="connsiteX0" fmla="*/ 8527 w 10003"/>
              <a:gd name="connsiteY0" fmla="*/ 7903 h 10438"/>
              <a:gd name="connsiteX1" fmla="*/ 6822 w 10003"/>
              <a:gd name="connsiteY1" fmla="*/ 3952 h 10438"/>
              <a:gd name="connsiteX2" fmla="*/ 8527 w 10003"/>
              <a:gd name="connsiteY2" fmla="*/ 0 h 10438"/>
              <a:gd name="connsiteX0" fmla="*/ 1706 w 10003"/>
              <a:gd name="connsiteY0" fmla="*/ 0 h 10438"/>
              <a:gd name="connsiteX1" fmla="*/ 8585 w 10003"/>
              <a:gd name="connsiteY1" fmla="*/ 3655 h 10438"/>
              <a:gd name="connsiteX2" fmla="*/ 10000 w 10003"/>
              <a:gd name="connsiteY2" fmla="*/ 9294 h 10438"/>
              <a:gd name="connsiteX3" fmla="*/ 8294 w 10003"/>
              <a:gd name="connsiteY3" fmla="*/ 10434 h 10438"/>
              <a:gd name="connsiteX4" fmla="*/ 7912 w 10003"/>
              <a:gd name="connsiteY4" fmla="*/ 7993 h 10438"/>
              <a:gd name="connsiteX5" fmla="*/ 1706 w 10003"/>
              <a:gd name="connsiteY5" fmla="*/ 7903 h 10438"/>
              <a:gd name="connsiteX6" fmla="*/ 0 w 10003"/>
              <a:gd name="connsiteY6" fmla="*/ 3952 h 10438"/>
              <a:gd name="connsiteX7" fmla="*/ 1706 w 10003"/>
              <a:gd name="connsiteY7" fmla="*/ 0 h 10438"/>
              <a:gd name="connsiteX0" fmla="*/ 1706 w 10003"/>
              <a:gd name="connsiteY0" fmla="*/ 0 h 10438"/>
              <a:gd name="connsiteX1" fmla="*/ 8527 w 10003"/>
              <a:gd name="connsiteY1" fmla="*/ 0 h 10438"/>
              <a:gd name="connsiteX2" fmla="*/ 9942 w 10003"/>
              <a:gd name="connsiteY2" fmla="*/ 9294 h 10438"/>
              <a:gd name="connsiteX3" fmla="*/ 8527 w 10003"/>
              <a:gd name="connsiteY3" fmla="*/ 7903 h 10438"/>
              <a:gd name="connsiteX4" fmla="*/ 1706 w 10003"/>
              <a:gd name="connsiteY4" fmla="*/ 7903 h 10438"/>
              <a:gd name="connsiteX5" fmla="*/ 0 w 10003"/>
              <a:gd name="connsiteY5" fmla="*/ 3952 h 10438"/>
              <a:gd name="connsiteX6" fmla="*/ 1706 w 10003"/>
              <a:gd name="connsiteY6" fmla="*/ 0 h 10438"/>
              <a:gd name="connsiteX0" fmla="*/ 8527 w 10003"/>
              <a:gd name="connsiteY0" fmla="*/ 7903 h 10438"/>
              <a:gd name="connsiteX1" fmla="*/ 6822 w 10003"/>
              <a:gd name="connsiteY1" fmla="*/ 3952 h 10438"/>
              <a:gd name="connsiteX2" fmla="*/ 8527 w 10003"/>
              <a:gd name="connsiteY2" fmla="*/ 3937 h 10438"/>
              <a:gd name="connsiteX0" fmla="*/ 1706 w 10003"/>
              <a:gd name="connsiteY0" fmla="*/ 0 h 10438"/>
              <a:gd name="connsiteX1" fmla="*/ 8585 w 10003"/>
              <a:gd name="connsiteY1" fmla="*/ 3655 h 10438"/>
              <a:gd name="connsiteX2" fmla="*/ 10000 w 10003"/>
              <a:gd name="connsiteY2" fmla="*/ 9294 h 10438"/>
              <a:gd name="connsiteX3" fmla="*/ 8294 w 10003"/>
              <a:gd name="connsiteY3" fmla="*/ 10434 h 10438"/>
              <a:gd name="connsiteX4" fmla="*/ 7912 w 10003"/>
              <a:gd name="connsiteY4" fmla="*/ 7993 h 10438"/>
              <a:gd name="connsiteX5" fmla="*/ 1706 w 10003"/>
              <a:gd name="connsiteY5" fmla="*/ 7903 h 10438"/>
              <a:gd name="connsiteX6" fmla="*/ 0 w 10003"/>
              <a:gd name="connsiteY6" fmla="*/ 3952 h 10438"/>
              <a:gd name="connsiteX7" fmla="*/ 1706 w 10003"/>
              <a:gd name="connsiteY7" fmla="*/ 0 h 10438"/>
              <a:gd name="connsiteX0" fmla="*/ 1706 w 10003"/>
              <a:gd name="connsiteY0" fmla="*/ 0 h 10438"/>
              <a:gd name="connsiteX1" fmla="*/ 8585 w 10003"/>
              <a:gd name="connsiteY1" fmla="*/ 3937 h 10438"/>
              <a:gd name="connsiteX2" fmla="*/ 9942 w 10003"/>
              <a:gd name="connsiteY2" fmla="*/ 9294 h 10438"/>
              <a:gd name="connsiteX3" fmla="*/ 8527 w 10003"/>
              <a:gd name="connsiteY3" fmla="*/ 7903 h 10438"/>
              <a:gd name="connsiteX4" fmla="*/ 1706 w 10003"/>
              <a:gd name="connsiteY4" fmla="*/ 7903 h 10438"/>
              <a:gd name="connsiteX5" fmla="*/ 0 w 10003"/>
              <a:gd name="connsiteY5" fmla="*/ 3952 h 10438"/>
              <a:gd name="connsiteX6" fmla="*/ 1706 w 10003"/>
              <a:gd name="connsiteY6" fmla="*/ 0 h 10438"/>
              <a:gd name="connsiteX0" fmla="*/ 8527 w 10003"/>
              <a:gd name="connsiteY0" fmla="*/ 7903 h 10438"/>
              <a:gd name="connsiteX1" fmla="*/ 6822 w 10003"/>
              <a:gd name="connsiteY1" fmla="*/ 3952 h 10438"/>
              <a:gd name="connsiteX2" fmla="*/ 8527 w 10003"/>
              <a:gd name="connsiteY2" fmla="*/ 3937 h 10438"/>
              <a:gd name="connsiteX0" fmla="*/ 1706 w 10003"/>
              <a:gd name="connsiteY0" fmla="*/ 0 h 10438"/>
              <a:gd name="connsiteX1" fmla="*/ 8585 w 10003"/>
              <a:gd name="connsiteY1" fmla="*/ 3655 h 10438"/>
              <a:gd name="connsiteX2" fmla="*/ 10000 w 10003"/>
              <a:gd name="connsiteY2" fmla="*/ 9294 h 10438"/>
              <a:gd name="connsiteX3" fmla="*/ 8294 w 10003"/>
              <a:gd name="connsiteY3" fmla="*/ 10434 h 10438"/>
              <a:gd name="connsiteX4" fmla="*/ 7912 w 10003"/>
              <a:gd name="connsiteY4" fmla="*/ 7993 h 10438"/>
              <a:gd name="connsiteX5" fmla="*/ 1706 w 10003"/>
              <a:gd name="connsiteY5" fmla="*/ 7903 h 10438"/>
              <a:gd name="connsiteX6" fmla="*/ 0 w 10003"/>
              <a:gd name="connsiteY6" fmla="*/ 3952 h 10438"/>
              <a:gd name="connsiteX7" fmla="*/ 1706 w 10003"/>
              <a:gd name="connsiteY7" fmla="*/ 0 h 10438"/>
              <a:gd name="connsiteX0" fmla="*/ 1706 w 10003"/>
              <a:gd name="connsiteY0" fmla="*/ 0 h 10438"/>
              <a:gd name="connsiteX1" fmla="*/ 8585 w 10003"/>
              <a:gd name="connsiteY1" fmla="*/ 3937 h 10438"/>
              <a:gd name="connsiteX2" fmla="*/ 9942 w 10003"/>
              <a:gd name="connsiteY2" fmla="*/ 9294 h 10438"/>
              <a:gd name="connsiteX3" fmla="*/ 8527 w 10003"/>
              <a:gd name="connsiteY3" fmla="*/ 7903 h 10438"/>
              <a:gd name="connsiteX4" fmla="*/ 1706 w 10003"/>
              <a:gd name="connsiteY4" fmla="*/ 7903 h 10438"/>
              <a:gd name="connsiteX5" fmla="*/ 0 w 10003"/>
              <a:gd name="connsiteY5" fmla="*/ 3952 h 10438"/>
              <a:gd name="connsiteX6" fmla="*/ 1706 w 10003"/>
              <a:gd name="connsiteY6" fmla="*/ 0 h 10438"/>
              <a:gd name="connsiteX0" fmla="*/ 9110 w 10003"/>
              <a:gd name="connsiteY0" fmla="*/ 10434 h 10438"/>
              <a:gd name="connsiteX1" fmla="*/ 6822 w 10003"/>
              <a:gd name="connsiteY1" fmla="*/ 3952 h 10438"/>
              <a:gd name="connsiteX2" fmla="*/ 8527 w 10003"/>
              <a:gd name="connsiteY2" fmla="*/ 3937 h 10438"/>
              <a:gd name="connsiteX0" fmla="*/ 1706 w 10003"/>
              <a:gd name="connsiteY0" fmla="*/ 0 h 10438"/>
              <a:gd name="connsiteX1" fmla="*/ 8585 w 10003"/>
              <a:gd name="connsiteY1" fmla="*/ 3655 h 10438"/>
              <a:gd name="connsiteX2" fmla="*/ 10000 w 10003"/>
              <a:gd name="connsiteY2" fmla="*/ 9294 h 10438"/>
              <a:gd name="connsiteX3" fmla="*/ 8294 w 10003"/>
              <a:gd name="connsiteY3" fmla="*/ 10434 h 10438"/>
              <a:gd name="connsiteX4" fmla="*/ 7912 w 10003"/>
              <a:gd name="connsiteY4" fmla="*/ 7993 h 10438"/>
              <a:gd name="connsiteX5" fmla="*/ 1706 w 10003"/>
              <a:gd name="connsiteY5" fmla="*/ 7903 h 10438"/>
              <a:gd name="connsiteX6" fmla="*/ 0 w 10003"/>
              <a:gd name="connsiteY6" fmla="*/ 3952 h 10438"/>
              <a:gd name="connsiteX7" fmla="*/ 1706 w 10003"/>
              <a:gd name="connsiteY7" fmla="*/ 0 h 10438"/>
              <a:gd name="connsiteX0" fmla="*/ 1706 w 10003"/>
              <a:gd name="connsiteY0" fmla="*/ 0 h 10438"/>
              <a:gd name="connsiteX1" fmla="*/ 8585 w 10003"/>
              <a:gd name="connsiteY1" fmla="*/ 3937 h 10438"/>
              <a:gd name="connsiteX2" fmla="*/ 9942 w 10003"/>
              <a:gd name="connsiteY2" fmla="*/ 9294 h 10438"/>
              <a:gd name="connsiteX3" fmla="*/ 8410 w 10003"/>
              <a:gd name="connsiteY3" fmla="*/ 9871 h 10438"/>
              <a:gd name="connsiteX4" fmla="*/ 1706 w 10003"/>
              <a:gd name="connsiteY4" fmla="*/ 7903 h 10438"/>
              <a:gd name="connsiteX5" fmla="*/ 0 w 10003"/>
              <a:gd name="connsiteY5" fmla="*/ 3952 h 10438"/>
              <a:gd name="connsiteX6" fmla="*/ 1706 w 10003"/>
              <a:gd name="connsiteY6" fmla="*/ 0 h 10438"/>
              <a:gd name="connsiteX0" fmla="*/ 9110 w 10003"/>
              <a:gd name="connsiteY0" fmla="*/ 10434 h 10438"/>
              <a:gd name="connsiteX1" fmla="*/ 6822 w 10003"/>
              <a:gd name="connsiteY1" fmla="*/ 3952 h 10438"/>
              <a:gd name="connsiteX2" fmla="*/ 8527 w 10003"/>
              <a:gd name="connsiteY2" fmla="*/ 3937 h 10438"/>
              <a:gd name="connsiteX0" fmla="*/ 1706 w 10003"/>
              <a:gd name="connsiteY0" fmla="*/ 0 h 10438"/>
              <a:gd name="connsiteX1" fmla="*/ 8585 w 10003"/>
              <a:gd name="connsiteY1" fmla="*/ 3655 h 10438"/>
              <a:gd name="connsiteX2" fmla="*/ 10000 w 10003"/>
              <a:gd name="connsiteY2" fmla="*/ 9294 h 10438"/>
              <a:gd name="connsiteX3" fmla="*/ 8294 w 10003"/>
              <a:gd name="connsiteY3" fmla="*/ 10434 h 10438"/>
              <a:gd name="connsiteX4" fmla="*/ 7912 w 10003"/>
              <a:gd name="connsiteY4" fmla="*/ 7993 h 10438"/>
              <a:gd name="connsiteX5" fmla="*/ 1706 w 10003"/>
              <a:gd name="connsiteY5" fmla="*/ 7903 h 10438"/>
              <a:gd name="connsiteX6" fmla="*/ 0 w 10003"/>
              <a:gd name="connsiteY6" fmla="*/ 3952 h 10438"/>
              <a:gd name="connsiteX7" fmla="*/ 1706 w 10003"/>
              <a:gd name="connsiteY7" fmla="*/ 0 h 10438"/>
              <a:gd name="connsiteX0" fmla="*/ 1706 w 10003"/>
              <a:gd name="connsiteY0" fmla="*/ 0 h 10442"/>
              <a:gd name="connsiteX1" fmla="*/ 8585 w 10003"/>
              <a:gd name="connsiteY1" fmla="*/ 3937 h 10442"/>
              <a:gd name="connsiteX2" fmla="*/ 9942 w 10003"/>
              <a:gd name="connsiteY2" fmla="*/ 9294 h 10442"/>
              <a:gd name="connsiteX3" fmla="*/ 8410 w 10003"/>
              <a:gd name="connsiteY3" fmla="*/ 9871 h 10442"/>
              <a:gd name="connsiteX4" fmla="*/ 1706 w 10003"/>
              <a:gd name="connsiteY4" fmla="*/ 7903 h 10442"/>
              <a:gd name="connsiteX5" fmla="*/ 0 w 10003"/>
              <a:gd name="connsiteY5" fmla="*/ 3952 h 10442"/>
              <a:gd name="connsiteX6" fmla="*/ 1706 w 10003"/>
              <a:gd name="connsiteY6" fmla="*/ 0 h 10442"/>
              <a:gd name="connsiteX0" fmla="*/ 9110 w 10003"/>
              <a:gd name="connsiteY0" fmla="*/ 10434 h 10442"/>
              <a:gd name="connsiteX1" fmla="*/ 6822 w 10003"/>
              <a:gd name="connsiteY1" fmla="*/ 3952 h 10442"/>
              <a:gd name="connsiteX2" fmla="*/ 8527 w 10003"/>
              <a:gd name="connsiteY2" fmla="*/ 3937 h 10442"/>
              <a:gd name="connsiteX0" fmla="*/ 1706 w 10003"/>
              <a:gd name="connsiteY0" fmla="*/ 0 h 10442"/>
              <a:gd name="connsiteX1" fmla="*/ 8585 w 10003"/>
              <a:gd name="connsiteY1" fmla="*/ 3655 h 10442"/>
              <a:gd name="connsiteX2" fmla="*/ 10000 w 10003"/>
              <a:gd name="connsiteY2" fmla="*/ 9294 h 10442"/>
              <a:gd name="connsiteX3" fmla="*/ 8294 w 10003"/>
              <a:gd name="connsiteY3" fmla="*/ 10434 h 10442"/>
              <a:gd name="connsiteX4" fmla="*/ 7737 w 10003"/>
              <a:gd name="connsiteY4" fmla="*/ 9399 h 10442"/>
              <a:gd name="connsiteX5" fmla="*/ 1706 w 10003"/>
              <a:gd name="connsiteY5" fmla="*/ 7903 h 10442"/>
              <a:gd name="connsiteX6" fmla="*/ 0 w 10003"/>
              <a:gd name="connsiteY6" fmla="*/ 3952 h 10442"/>
              <a:gd name="connsiteX7" fmla="*/ 1706 w 10003"/>
              <a:gd name="connsiteY7" fmla="*/ 0 h 10442"/>
              <a:gd name="connsiteX0" fmla="*/ 1706 w 9943"/>
              <a:gd name="connsiteY0" fmla="*/ 0 h 14246"/>
              <a:gd name="connsiteX1" fmla="*/ 8585 w 9943"/>
              <a:gd name="connsiteY1" fmla="*/ 3937 h 14246"/>
              <a:gd name="connsiteX2" fmla="*/ 9942 w 9943"/>
              <a:gd name="connsiteY2" fmla="*/ 9294 h 14246"/>
              <a:gd name="connsiteX3" fmla="*/ 8410 w 9943"/>
              <a:gd name="connsiteY3" fmla="*/ 9871 h 14246"/>
              <a:gd name="connsiteX4" fmla="*/ 1706 w 9943"/>
              <a:gd name="connsiteY4" fmla="*/ 7903 h 14246"/>
              <a:gd name="connsiteX5" fmla="*/ 0 w 9943"/>
              <a:gd name="connsiteY5" fmla="*/ 3952 h 14246"/>
              <a:gd name="connsiteX6" fmla="*/ 1706 w 9943"/>
              <a:gd name="connsiteY6" fmla="*/ 0 h 14246"/>
              <a:gd name="connsiteX0" fmla="*/ 9110 w 9943"/>
              <a:gd name="connsiteY0" fmla="*/ 10434 h 14246"/>
              <a:gd name="connsiteX1" fmla="*/ 6822 w 9943"/>
              <a:gd name="connsiteY1" fmla="*/ 3952 h 14246"/>
              <a:gd name="connsiteX2" fmla="*/ 8527 w 9943"/>
              <a:gd name="connsiteY2" fmla="*/ 3937 h 14246"/>
              <a:gd name="connsiteX0" fmla="*/ 1706 w 9943"/>
              <a:gd name="connsiteY0" fmla="*/ 0 h 14246"/>
              <a:gd name="connsiteX1" fmla="*/ 8585 w 9943"/>
              <a:gd name="connsiteY1" fmla="*/ 3655 h 14246"/>
              <a:gd name="connsiteX2" fmla="*/ 9650 w 9943"/>
              <a:gd name="connsiteY2" fmla="*/ 14074 h 14246"/>
              <a:gd name="connsiteX3" fmla="*/ 8294 w 9943"/>
              <a:gd name="connsiteY3" fmla="*/ 10434 h 14246"/>
              <a:gd name="connsiteX4" fmla="*/ 7737 w 9943"/>
              <a:gd name="connsiteY4" fmla="*/ 9399 h 14246"/>
              <a:gd name="connsiteX5" fmla="*/ 1706 w 9943"/>
              <a:gd name="connsiteY5" fmla="*/ 7903 h 14246"/>
              <a:gd name="connsiteX6" fmla="*/ 0 w 9943"/>
              <a:gd name="connsiteY6" fmla="*/ 3952 h 14246"/>
              <a:gd name="connsiteX7" fmla="*/ 1706 w 9943"/>
              <a:gd name="connsiteY7" fmla="*/ 0 h 14246"/>
              <a:gd name="connsiteX0" fmla="*/ 1716 w 10000"/>
              <a:gd name="connsiteY0" fmla="*/ 0 h 10000"/>
              <a:gd name="connsiteX1" fmla="*/ 8634 w 10000"/>
              <a:gd name="connsiteY1" fmla="*/ 2764 h 10000"/>
              <a:gd name="connsiteX2" fmla="*/ 9999 w 10000"/>
              <a:gd name="connsiteY2" fmla="*/ 6524 h 10000"/>
              <a:gd name="connsiteX3" fmla="*/ 8458 w 10000"/>
              <a:gd name="connsiteY3" fmla="*/ 6929 h 10000"/>
              <a:gd name="connsiteX4" fmla="*/ 1716 w 10000"/>
              <a:gd name="connsiteY4" fmla="*/ 5548 h 10000"/>
              <a:gd name="connsiteX5" fmla="*/ 0 w 10000"/>
              <a:gd name="connsiteY5" fmla="*/ 2774 h 10000"/>
              <a:gd name="connsiteX6" fmla="*/ 1716 w 10000"/>
              <a:gd name="connsiteY6" fmla="*/ 0 h 10000"/>
              <a:gd name="connsiteX0" fmla="*/ 9514 w 10000"/>
              <a:gd name="connsiteY0" fmla="*/ 9495 h 10000"/>
              <a:gd name="connsiteX1" fmla="*/ 6861 w 10000"/>
              <a:gd name="connsiteY1" fmla="*/ 2774 h 10000"/>
              <a:gd name="connsiteX2" fmla="*/ 8576 w 10000"/>
              <a:gd name="connsiteY2" fmla="*/ 2764 h 10000"/>
              <a:gd name="connsiteX0" fmla="*/ 1716 w 10000"/>
              <a:gd name="connsiteY0" fmla="*/ 0 h 10000"/>
              <a:gd name="connsiteX1" fmla="*/ 8634 w 10000"/>
              <a:gd name="connsiteY1" fmla="*/ 2566 h 10000"/>
              <a:gd name="connsiteX2" fmla="*/ 9705 w 10000"/>
              <a:gd name="connsiteY2" fmla="*/ 9879 h 10000"/>
              <a:gd name="connsiteX3" fmla="*/ 8342 w 10000"/>
              <a:gd name="connsiteY3" fmla="*/ 7324 h 10000"/>
              <a:gd name="connsiteX4" fmla="*/ 7781 w 10000"/>
              <a:gd name="connsiteY4" fmla="*/ 6598 h 10000"/>
              <a:gd name="connsiteX5" fmla="*/ 1716 w 10000"/>
              <a:gd name="connsiteY5" fmla="*/ 5548 h 10000"/>
              <a:gd name="connsiteX6" fmla="*/ 0 w 10000"/>
              <a:gd name="connsiteY6" fmla="*/ 2774 h 10000"/>
              <a:gd name="connsiteX7" fmla="*/ 1716 w 10000"/>
              <a:gd name="connsiteY7" fmla="*/ 0 h 10000"/>
              <a:gd name="connsiteX0" fmla="*/ 1716 w 9766"/>
              <a:gd name="connsiteY0" fmla="*/ 0 h 10000"/>
              <a:gd name="connsiteX1" fmla="*/ 8634 w 9766"/>
              <a:gd name="connsiteY1" fmla="*/ 2764 h 10000"/>
              <a:gd name="connsiteX2" fmla="*/ 9764 w 9766"/>
              <a:gd name="connsiteY2" fmla="*/ 9682 h 10000"/>
              <a:gd name="connsiteX3" fmla="*/ 8458 w 9766"/>
              <a:gd name="connsiteY3" fmla="*/ 6929 h 10000"/>
              <a:gd name="connsiteX4" fmla="*/ 1716 w 9766"/>
              <a:gd name="connsiteY4" fmla="*/ 5548 h 10000"/>
              <a:gd name="connsiteX5" fmla="*/ 0 w 9766"/>
              <a:gd name="connsiteY5" fmla="*/ 2774 h 10000"/>
              <a:gd name="connsiteX6" fmla="*/ 1716 w 9766"/>
              <a:gd name="connsiteY6" fmla="*/ 0 h 10000"/>
              <a:gd name="connsiteX0" fmla="*/ 9514 w 9766"/>
              <a:gd name="connsiteY0" fmla="*/ 9495 h 10000"/>
              <a:gd name="connsiteX1" fmla="*/ 6861 w 9766"/>
              <a:gd name="connsiteY1" fmla="*/ 2774 h 10000"/>
              <a:gd name="connsiteX2" fmla="*/ 8576 w 9766"/>
              <a:gd name="connsiteY2" fmla="*/ 2764 h 10000"/>
              <a:gd name="connsiteX0" fmla="*/ 1716 w 9766"/>
              <a:gd name="connsiteY0" fmla="*/ 0 h 10000"/>
              <a:gd name="connsiteX1" fmla="*/ 8634 w 9766"/>
              <a:gd name="connsiteY1" fmla="*/ 2566 h 10000"/>
              <a:gd name="connsiteX2" fmla="*/ 9705 w 9766"/>
              <a:gd name="connsiteY2" fmla="*/ 9879 h 10000"/>
              <a:gd name="connsiteX3" fmla="*/ 8342 w 9766"/>
              <a:gd name="connsiteY3" fmla="*/ 7324 h 10000"/>
              <a:gd name="connsiteX4" fmla="*/ 7781 w 9766"/>
              <a:gd name="connsiteY4" fmla="*/ 6598 h 10000"/>
              <a:gd name="connsiteX5" fmla="*/ 1716 w 9766"/>
              <a:gd name="connsiteY5" fmla="*/ 5548 h 10000"/>
              <a:gd name="connsiteX6" fmla="*/ 0 w 9766"/>
              <a:gd name="connsiteY6" fmla="*/ 2774 h 10000"/>
              <a:gd name="connsiteX7" fmla="*/ 1716 w 9766"/>
              <a:gd name="connsiteY7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766" h="10000" stroke="0" extrusionOk="0">
                <a:moveTo>
                  <a:pt x="1716" y="0"/>
                </a:moveTo>
                <a:lnTo>
                  <a:pt x="8634" y="2764"/>
                </a:lnTo>
                <a:cubicBezTo>
                  <a:pt x="9583" y="2764"/>
                  <a:pt x="9793" y="8988"/>
                  <a:pt x="9764" y="9682"/>
                </a:cubicBezTo>
                <a:cubicBezTo>
                  <a:pt x="9735" y="10376"/>
                  <a:pt x="9407" y="6929"/>
                  <a:pt x="8458" y="6929"/>
                </a:cubicBezTo>
                <a:lnTo>
                  <a:pt x="1716" y="5548"/>
                </a:lnTo>
                <a:cubicBezTo>
                  <a:pt x="767" y="5548"/>
                  <a:pt x="0" y="4306"/>
                  <a:pt x="0" y="2774"/>
                </a:cubicBezTo>
                <a:cubicBezTo>
                  <a:pt x="0" y="1242"/>
                  <a:pt x="767" y="0"/>
                  <a:pt x="1716" y="0"/>
                </a:cubicBezTo>
                <a:close/>
              </a:path>
              <a:path w="9766" h="10000" fill="none" extrusionOk="0">
                <a:moveTo>
                  <a:pt x="9514" y="9495"/>
                </a:moveTo>
                <a:cubicBezTo>
                  <a:pt x="8567" y="9495"/>
                  <a:pt x="6861" y="4306"/>
                  <a:pt x="6861" y="2774"/>
                </a:cubicBezTo>
                <a:cubicBezTo>
                  <a:pt x="6861" y="1242"/>
                  <a:pt x="7628" y="2764"/>
                  <a:pt x="8576" y="2764"/>
                </a:cubicBezTo>
              </a:path>
              <a:path w="9766" h="10000" fill="none">
                <a:moveTo>
                  <a:pt x="1716" y="0"/>
                </a:moveTo>
                <a:lnTo>
                  <a:pt x="8634" y="2566"/>
                </a:lnTo>
                <a:cubicBezTo>
                  <a:pt x="9583" y="2566"/>
                  <a:pt x="9754" y="9086"/>
                  <a:pt x="9705" y="9879"/>
                </a:cubicBezTo>
                <a:cubicBezTo>
                  <a:pt x="9657" y="10672"/>
                  <a:pt x="8671" y="7312"/>
                  <a:pt x="8342" y="7324"/>
                </a:cubicBezTo>
                <a:cubicBezTo>
                  <a:pt x="8214" y="7411"/>
                  <a:pt x="7909" y="6511"/>
                  <a:pt x="7781" y="6598"/>
                </a:cubicBezTo>
                <a:lnTo>
                  <a:pt x="1716" y="5548"/>
                </a:lnTo>
                <a:cubicBezTo>
                  <a:pt x="767" y="5548"/>
                  <a:pt x="0" y="4306"/>
                  <a:pt x="0" y="2774"/>
                </a:cubicBezTo>
                <a:cubicBezTo>
                  <a:pt x="0" y="1242"/>
                  <a:pt x="767" y="0"/>
                  <a:pt x="1716" y="0"/>
                </a:cubicBezTo>
                <a:close/>
              </a:path>
            </a:pathLst>
          </a:custGeom>
          <a:solidFill>
            <a:srgbClr val="F9E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2812453" y="2185068"/>
            <a:ext cx="518885" cy="43115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6"/>
          <p:cNvCxnSpPr/>
          <p:nvPr/>
        </p:nvCxnSpPr>
        <p:spPr>
          <a:xfrm rot="16200000" flipH="1">
            <a:off x="2715457" y="2175711"/>
            <a:ext cx="518957" cy="61902"/>
          </a:xfrm>
          <a:prstGeom prst="curvedConnector3">
            <a:avLst>
              <a:gd name="adj1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lowchart: Direct Access Storage 12"/>
          <p:cNvSpPr/>
          <p:nvPr/>
        </p:nvSpPr>
        <p:spPr>
          <a:xfrm rot="8925272">
            <a:off x="2358208" y="4388985"/>
            <a:ext cx="412997" cy="108784"/>
          </a:xfrm>
          <a:custGeom>
            <a:avLst/>
            <a:gdLst>
              <a:gd name="connsiteX0" fmla="*/ 1667 w 10000"/>
              <a:gd name="connsiteY0" fmla="*/ 0 h 10000"/>
              <a:gd name="connsiteX1" fmla="*/ 8333 w 10000"/>
              <a:gd name="connsiteY1" fmla="*/ 0 h 10000"/>
              <a:gd name="connsiteX2" fmla="*/ 10000 w 10000"/>
              <a:gd name="connsiteY2" fmla="*/ 5000 h 10000"/>
              <a:gd name="connsiteX3" fmla="*/ 8333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8333 w 10000"/>
              <a:gd name="connsiteY0" fmla="*/ 10000 h 10000"/>
              <a:gd name="connsiteX1" fmla="*/ 6666 w 10000"/>
              <a:gd name="connsiteY1" fmla="*/ 5000 h 10000"/>
              <a:gd name="connsiteX2" fmla="*/ 8333 w 10000"/>
              <a:gd name="connsiteY2" fmla="*/ 0 h 10000"/>
              <a:gd name="connsiteX0" fmla="*/ 1667 w 10000"/>
              <a:gd name="connsiteY0" fmla="*/ 0 h 10000"/>
              <a:gd name="connsiteX1" fmla="*/ 8333 w 10000"/>
              <a:gd name="connsiteY1" fmla="*/ 0 h 10000"/>
              <a:gd name="connsiteX2" fmla="*/ 10000 w 10000"/>
              <a:gd name="connsiteY2" fmla="*/ 5000 h 10000"/>
              <a:gd name="connsiteX3" fmla="*/ 8333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1668 w 10001"/>
              <a:gd name="connsiteY0" fmla="*/ 0 h 10000"/>
              <a:gd name="connsiteX1" fmla="*/ 8334 w 10001"/>
              <a:gd name="connsiteY1" fmla="*/ 0 h 10000"/>
              <a:gd name="connsiteX2" fmla="*/ 10001 w 10001"/>
              <a:gd name="connsiteY2" fmla="*/ 5000 h 10000"/>
              <a:gd name="connsiteX3" fmla="*/ 8334 w 10001"/>
              <a:gd name="connsiteY3" fmla="*/ 10000 h 10000"/>
              <a:gd name="connsiteX4" fmla="*/ 1668 w 10001"/>
              <a:gd name="connsiteY4" fmla="*/ 10000 h 10000"/>
              <a:gd name="connsiteX5" fmla="*/ 1 w 10001"/>
              <a:gd name="connsiteY5" fmla="*/ 5000 h 10000"/>
              <a:gd name="connsiteX6" fmla="*/ 1668 w 10001"/>
              <a:gd name="connsiteY6" fmla="*/ 0 h 10000"/>
              <a:gd name="connsiteX0" fmla="*/ 8334 w 10001"/>
              <a:gd name="connsiteY0" fmla="*/ 10000 h 10000"/>
              <a:gd name="connsiteX1" fmla="*/ 6667 w 10001"/>
              <a:gd name="connsiteY1" fmla="*/ 5000 h 10000"/>
              <a:gd name="connsiteX2" fmla="*/ 8334 w 10001"/>
              <a:gd name="connsiteY2" fmla="*/ 0 h 10000"/>
              <a:gd name="connsiteX0" fmla="*/ 1894 w 10001"/>
              <a:gd name="connsiteY0" fmla="*/ 2341 h 10000"/>
              <a:gd name="connsiteX1" fmla="*/ 8334 w 10001"/>
              <a:gd name="connsiteY1" fmla="*/ 0 h 10000"/>
              <a:gd name="connsiteX2" fmla="*/ 10001 w 10001"/>
              <a:gd name="connsiteY2" fmla="*/ 5000 h 10000"/>
              <a:gd name="connsiteX3" fmla="*/ 8334 w 10001"/>
              <a:gd name="connsiteY3" fmla="*/ 10000 h 10000"/>
              <a:gd name="connsiteX4" fmla="*/ 1668 w 10001"/>
              <a:gd name="connsiteY4" fmla="*/ 10000 h 10000"/>
              <a:gd name="connsiteX5" fmla="*/ 1 w 10001"/>
              <a:gd name="connsiteY5" fmla="*/ 5000 h 10000"/>
              <a:gd name="connsiteX6" fmla="*/ 1894 w 10001"/>
              <a:gd name="connsiteY6" fmla="*/ 2341 h 10000"/>
              <a:gd name="connsiteX0" fmla="*/ 1672 w 10005"/>
              <a:gd name="connsiteY0" fmla="*/ 0 h 10000"/>
              <a:gd name="connsiteX1" fmla="*/ 8338 w 10005"/>
              <a:gd name="connsiteY1" fmla="*/ 0 h 10000"/>
              <a:gd name="connsiteX2" fmla="*/ 10005 w 10005"/>
              <a:gd name="connsiteY2" fmla="*/ 5000 h 10000"/>
              <a:gd name="connsiteX3" fmla="*/ 8338 w 10005"/>
              <a:gd name="connsiteY3" fmla="*/ 10000 h 10000"/>
              <a:gd name="connsiteX4" fmla="*/ 1672 w 10005"/>
              <a:gd name="connsiteY4" fmla="*/ 10000 h 10000"/>
              <a:gd name="connsiteX5" fmla="*/ 5 w 10005"/>
              <a:gd name="connsiteY5" fmla="*/ 5000 h 10000"/>
              <a:gd name="connsiteX6" fmla="*/ 1672 w 10005"/>
              <a:gd name="connsiteY6" fmla="*/ 0 h 10000"/>
              <a:gd name="connsiteX0" fmla="*/ 8338 w 10005"/>
              <a:gd name="connsiteY0" fmla="*/ 10000 h 10000"/>
              <a:gd name="connsiteX1" fmla="*/ 6671 w 10005"/>
              <a:gd name="connsiteY1" fmla="*/ 5000 h 10000"/>
              <a:gd name="connsiteX2" fmla="*/ 8338 w 10005"/>
              <a:gd name="connsiteY2" fmla="*/ 0 h 10000"/>
              <a:gd name="connsiteX0" fmla="*/ 1898 w 10005"/>
              <a:gd name="connsiteY0" fmla="*/ 2341 h 10000"/>
              <a:gd name="connsiteX1" fmla="*/ 8338 w 10005"/>
              <a:gd name="connsiteY1" fmla="*/ 0 h 10000"/>
              <a:gd name="connsiteX2" fmla="*/ 10005 w 10005"/>
              <a:gd name="connsiteY2" fmla="*/ 5000 h 10000"/>
              <a:gd name="connsiteX3" fmla="*/ 8338 w 10005"/>
              <a:gd name="connsiteY3" fmla="*/ 10000 h 10000"/>
              <a:gd name="connsiteX4" fmla="*/ 1479 w 10005"/>
              <a:gd name="connsiteY4" fmla="*/ 3277 h 10000"/>
              <a:gd name="connsiteX5" fmla="*/ 5 w 10005"/>
              <a:gd name="connsiteY5" fmla="*/ 5000 h 10000"/>
              <a:gd name="connsiteX6" fmla="*/ 1898 w 10005"/>
              <a:gd name="connsiteY6" fmla="*/ 2341 h 10000"/>
              <a:gd name="connsiteX0" fmla="*/ 1672 w 10005"/>
              <a:gd name="connsiteY0" fmla="*/ 0 h 15378"/>
              <a:gd name="connsiteX1" fmla="*/ 8338 w 10005"/>
              <a:gd name="connsiteY1" fmla="*/ 0 h 15378"/>
              <a:gd name="connsiteX2" fmla="*/ 10005 w 10005"/>
              <a:gd name="connsiteY2" fmla="*/ 5000 h 15378"/>
              <a:gd name="connsiteX3" fmla="*/ 8338 w 10005"/>
              <a:gd name="connsiteY3" fmla="*/ 10000 h 15378"/>
              <a:gd name="connsiteX4" fmla="*/ 1672 w 10005"/>
              <a:gd name="connsiteY4" fmla="*/ 10000 h 15378"/>
              <a:gd name="connsiteX5" fmla="*/ 5 w 10005"/>
              <a:gd name="connsiteY5" fmla="*/ 5000 h 15378"/>
              <a:gd name="connsiteX6" fmla="*/ 1672 w 10005"/>
              <a:gd name="connsiteY6" fmla="*/ 0 h 15378"/>
              <a:gd name="connsiteX0" fmla="*/ 8338 w 10005"/>
              <a:gd name="connsiteY0" fmla="*/ 10000 h 15378"/>
              <a:gd name="connsiteX1" fmla="*/ 6671 w 10005"/>
              <a:gd name="connsiteY1" fmla="*/ 5000 h 15378"/>
              <a:gd name="connsiteX2" fmla="*/ 8338 w 10005"/>
              <a:gd name="connsiteY2" fmla="*/ 0 h 15378"/>
              <a:gd name="connsiteX0" fmla="*/ 1898 w 10005"/>
              <a:gd name="connsiteY0" fmla="*/ 2341 h 15378"/>
              <a:gd name="connsiteX1" fmla="*/ 8338 w 10005"/>
              <a:gd name="connsiteY1" fmla="*/ 0 h 15378"/>
              <a:gd name="connsiteX2" fmla="*/ 10005 w 10005"/>
              <a:gd name="connsiteY2" fmla="*/ 5000 h 15378"/>
              <a:gd name="connsiteX3" fmla="*/ 8492 w 10005"/>
              <a:gd name="connsiteY3" fmla="*/ 15378 h 15378"/>
              <a:gd name="connsiteX4" fmla="*/ 1479 w 10005"/>
              <a:gd name="connsiteY4" fmla="*/ 3277 h 15378"/>
              <a:gd name="connsiteX5" fmla="*/ 5 w 10005"/>
              <a:gd name="connsiteY5" fmla="*/ 5000 h 15378"/>
              <a:gd name="connsiteX6" fmla="*/ 1898 w 10005"/>
              <a:gd name="connsiteY6" fmla="*/ 2341 h 15378"/>
              <a:gd name="connsiteX0" fmla="*/ 1672 w 10006"/>
              <a:gd name="connsiteY0" fmla="*/ 8416 h 23794"/>
              <a:gd name="connsiteX1" fmla="*/ 8338 w 10006"/>
              <a:gd name="connsiteY1" fmla="*/ 8416 h 23794"/>
              <a:gd name="connsiteX2" fmla="*/ 10005 w 10006"/>
              <a:gd name="connsiteY2" fmla="*/ 13416 h 23794"/>
              <a:gd name="connsiteX3" fmla="*/ 8338 w 10006"/>
              <a:gd name="connsiteY3" fmla="*/ 18416 h 23794"/>
              <a:gd name="connsiteX4" fmla="*/ 1672 w 10006"/>
              <a:gd name="connsiteY4" fmla="*/ 18416 h 23794"/>
              <a:gd name="connsiteX5" fmla="*/ 5 w 10006"/>
              <a:gd name="connsiteY5" fmla="*/ 13416 h 23794"/>
              <a:gd name="connsiteX6" fmla="*/ 1672 w 10006"/>
              <a:gd name="connsiteY6" fmla="*/ 8416 h 23794"/>
              <a:gd name="connsiteX0" fmla="*/ 8338 w 10006"/>
              <a:gd name="connsiteY0" fmla="*/ 18416 h 23794"/>
              <a:gd name="connsiteX1" fmla="*/ 6671 w 10006"/>
              <a:gd name="connsiteY1" fmla="*/ 13416 h 23794"/>
              <a:gd name="connsiteX2" fmla="*/ 8338 w 10006"/>
              <a:gd name="connsiteY2" fmla="*/ 8416 h 23794"/>
              <a:gd name="connsiteX0" fmla="*/ 1898 w 10006"/>
              <a:gd name="connsiteY0" fmla="*/ 10757 h 23794"/>
              <a:gd name="connsiteX1" fmla="*/ 8256 w 10006"/>
              <a:gd name="connsiteY1" fmla="*/ 0 h 23794"/>
              <a:gd name="connsiteX2" fmla="*/ 10005 w 10006"/>
              <a:gd name="connsiteY2" fmla="*/ 13416 h 23794"/>
              <a:gd name="connsiteX3" fmla="*/ 8492 w 10006"/>
              <a:gd name="connsiteY3" fmla="*/ 23794 h 23794"/>
              <a:gd name="connsiteX4" fmla="*/ 1479 w 10006"/>
              <a:gd name="connsiteY4" fmla="*/ 11693 h 23794"/>
              <a:gd name="connsiteX5" fmla="*/ 5 w 10006"/>
              <a:gd name="connsiteY5" fmla="*/ 13416 h 23794"/>
              <a:gd name="connsiteX6" fmla="*/ 1898 w 10006"/>
              <a:gd name="connsiteY6" fmla="*/ 10757 h 23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6" h="23794" stroke="0" extrusionOk="0">
                <a:moveTo>
                  <a:pt x="1672" y="8416"/>
                </a:moveTo>
                <a:lnTo>
                  <a:pt x="8338" y="8416"/>
                </a:lnTo>
                <a:cubicBezTo>
                  <a:pt x="9259" y="8416"/>
                  <a:pt x="10005" y="10655"/>
                  <a:pt x="10005" y="13416"/>
                </a:cubicBezTo>
                <a:cubicBezTo>
                  <a:pt x="10005" y="16177"/>
                  <a:pt x="9259" y="18416"/>
                  <a:pt x="8338" y="18416"/>
                </a:cubicBezTo>
                <a:lnTo>
                  <a:pt x="1672" y="18416"/>
                </a:lnTo>
                <a:cubicBezTo>
                  <a:pt x="751" y="18416"/>
                  <a:pt x="5" y="16177"/>
                  <a:pt x="5" y="13416"/>
                </a:cubicBezTo>
                <a:cubicBezTo>
                  <a:pt x="5" y="10655"/>
                  <a:pt x="751" y="8416"/>
                  <a:pt x="1672" y="8416"/>
                </a:cubicBezTo>
                <a:close/>
              </a:path>
              <a:path w="10006" h="23794" fill="none" extrusionOk="0">
                <a:moveTo>
                  <a:pt x="8338" y="18416"/>
                </a:moveTo>
                <a:cubicBezTo>
                  <a:pt x="7417" y="18416"/>
                  <a:pt x="6671" y="16177"/>
                  <a:pt x="6671" y="13416"/>
                </a:cubicBezTo>
                <a:cubicBezTo>
                  <a:pt x="6671" y="10655"/>
                  <a:pt x="7417" y="8416"/>
                  <a:pt x="8338" y="8416"/>
                </a:cubicBezTo>
              </a:path>
              <a:path w="10006" h="23794" fill="none">
                <a:moveTo>
                  <a:pt x="1898" y="10757"/>
                </a:moveTo>
                <a:cubicBezTo>
                  <a:pt x="4120" y="10757"/>
                  <a:pt x="6034" y="0"/>
                  <a:pt x="8256" y="0"/>
                </a:cubicBezTo>
                <a:cubicBezTo>
                  <a:pt x="9177" y="0"/>
                  <a:pt x="9966" y="9450"/>
                  <a:pt x="10005" y="13416"/>
                </a:cubicBezTo>
                <a:cubicBezTo>
                  <a:pt x="10044" y="17382"/>
                  <a:pt x="9413" y="23794"/>
                  <a:pt x="8492" y="23794"/>
                </a:cubicBezTo>
                <a:lnTo>
                  <a:pt x="1479" y="11693"/>
                </a:lnTo>
                <a:cubicBezTo>
                  <a:pt x="558" y="11693"/>
                  <a:pt x="-65" y="13572"/>
                  <a:pt x="5" y="13416"/>
                </a:cubicBezTo>
                <a:cubicBezTo>
                  <a:pt x="75" y="13260"/>
                  <a:pt x="977" y="10757"/>
                  <a:pt x="1898" y="10757"/>
                </a:cubicBezTo>
                <a:close/>
              </a:path>
            </a:pathLst>
          </a:custGeom>
          <a:solidFill>
            <a:srgbClr val="F1BD3B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Flowchart: Direct Access Storage 12"/>
          <p:cNvSpPr/>
          <p:nvPr/>
        </p:nvSpPr>
        <p:spPr>
          <a:xfrm rot="8916531">
            <a:off x="2470266" y="4534973"/>
            <a:ext cx="407345" cy="139628"/>
          </a:xfrm>
          <a:custGeom>
            <a:avLst/>
            <a:gdLst>
              <a:gd name="connsiteX0" fmla="*/ 1667 w 10000"/>
              <a:gd name="connsiteY0" fmla="*/ 0 h 10000"/>
              <a:gd name="connsiteX1" fmla="*/ 8333 w 10000"/>
              <a:gd name="connsiteY1" fmla="*/ 0 h 10000"/>
              <a:gd name="connsiteX2" fmla="*/ 10000 w 10000"/>
              <a:gd name="connsiteY2" fmla="*/ 5000 h 10000"/>
              <a:gd name="connsiteX3" fmla="*/ 8333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8333 w 10000"/>
              <a:gd name="connsiteY0" fmla="*/ 10000 h 10000"/>
              <a:gd name="connsiteX1" fmla="*/ 6666 w 10000"/>
              <a:gd name="connsiteY1" fmla="*/ 5000 h 10000"/>
              <a:gd name="connsiteX2" fmla="*/ 8333 w 10000"/>
              <a:gd name="connsiteY2" fmla="*/ 0 h 10000"/>
              <a:gd name="connsiteX0" fmla="*/ 1667 w 10000"/>
              <a:gd name="connsiteY0" fmla="*/ 0 h 10000"/>
              <a:gd name="connsiteX1" fmla="*/ 8333 w 10000"/>
              <a:gd name="connsiteY1" fmla="*/ 0 h 10000"/>
              <a:gd name="connsiteX2" fmla="*/ 10000 w 10000"/>
              <a:gd name="connsiteY2" fmla="*/ 5000 h 10000"/>
              <a:gd name="connsiteX3" fmla="*/ 8333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1668 w 10001"/>
              <a:gd name="connsiteY0" fmla="*/ 0 h 10000"/>
              <a:gd name="connsiteX1" fmla="*/ 8334 w 10001"/>
              <a:gd name="connsiteY1" fmla="*/ 0 h 10000"/>
              <a:gd name="connsiteX2" fmla="*/ 10001 w 10001"/>
              <a:gd name="connsiteY2" fmla="*/ 5000 h 10000"/>
              <a:gd name="connsiteX3" fmla="*/ 8334 w 10001"/>
              <a:gd name="connsiteY3" fmla="*/ 10000 h 10000"/>
              <a:gd name="connsiteX4" fmla="*/ 1668 w 10001"/>
              <a:gd name="connsiteY4" fmla="*/ 10000 h 10000"/>
              <a:gd name="connsiteX5" fmla="*/ 1 w 10001"/>
              <a:gd name="connsiteY5" fmla="*/ 5000 h 10000"/>
              <a:gd name="connsiteX6" fmla="*/ 1668 w 10001"/>
              <a:gd name="connsiteY6" fmla="*/ 0 h 10000"/>
              <a:gd name="connsiteX0" fmla="*/ 8334 w 10001"/>
              <a:gd name="connsiteY0" fmla="*/ 10000 h 10000"/>
              <a:gd name="connsiteX1" fmla="*/ 6667 w 10001"/>
              <a:gd name="connsiteY1" fmla="*/ 5000 h 10000"/>
              <a:gd name="connsiteX2" fmla="*/ 8334 w 10001"/>
              <a:gd name="connsiteY2" fmla="*/ 0 h 10000"/>
              <a:gd name="connsiteX0" fmla="*/ 1894 w 10001"/>
              <a:gd name="connsiteY0" fmla="*/ 2341 h 10000"/>
              <a:gd name="connsiteX1" fmla="*/ 8334 w 10001"/>
              <a:gd name="connsiteY1" fmla="*/ 0 h 10000"/>
              <a:gd name="connsiteX2" fmla="*/ 10001 w 10001"/>
              <a:gd name="connsiteY2" fmla="*/ 5000 h 10000"/>
              <a:gd name="connsiteX3" fmla="*/ 8334 w 10001"/>
              <a:gd name="connsiteY3" fmla="*/ 10000 h 10000"/>
              <a:gd name="connsiteX4" fmla="*/ 1668 w 10001"/>
              <a:gd name="connsiteY4" fmla="*/ 10000 h 10000"/>
              <a:gd name="connsiteX5" fmla="*/ 1 w 10001"/>
              <a:gd name="connsiteY5" fmla="*/ 5000 h 10000"/>
              <a:gd name="connsiteX6" fmla="*/ 1894 w 10001"/>
              <a:gd name="connsiteY6" fmla="*/ 2341 h 10000"/>
              <a:gd name="connsiteX0" fmla="*/ 1672 w 10005"/>
              <a:gd name="connsiteY0" fmla="*/ 0 h 10000"/>
              <a:gd name="connsiteX1" fmla="*/ 8338 w 10005"/>
              <a:gd name="connsiteY1" fmla="*/ 0 h 10000"/>
              <a:gd name="connsiteX2" fmla="*/ 10005 w 10005"/>
              <a:gd name="connsiteY2" fmla="*/ 5000 h 10000"/>
              <a:gd name="connsiteX3" fmla="*/ 8338 w 10005"/>
              <a:gd name="connsiteY3" fmla="*/ 10000 h 10000"/>
              <a:gd name="connsiteX4" fmla="*/ 1672 w 10005"/>
              <a:gd name="connsiteY4" fmla="*/ 10000 h 10000"/>
              <a:gd name="connsiteX5" fmla="*/ 5 w 10005"/>
              <a:gd name="connsiteY5" fmla="*/ 5000 h 10000"/>
              <a:gd name="connsiteX6" fmla="*/ 1672 w 10005"/>
              <a:gd name="connsiteY6" fmla="*/ 0 h 10000"/>
              <a:gd name="connsiteX0" fmla="*/ 8338 w 10005"/>
              <a:gd name="connsiteY0" fmla="*/ 10000 h 10000"/>
              <a:gd name="connsiteX1" fmla="*/ 6671 w 10005"/>
              <a:gd name="connsiteY1" fmla="*/ 5000 h 10000"/>
              <a:gd name="connsiteX2" fmla="*/ 8338 w 10005"/>
              <a:gd name="connsiteY2" fmla="*/ 0 h 10000"/>
              <a:gd name="connsiteX0" fmla="*/ 1898 w 10005"/>
              <a:gd name="connsiteY0" fmla="*/ 2341 h 10000"/>
              <a:gd name="connsiteX1" fmla="*/ 8338 w 10005"/>
              <a:gd name="connsiteY1" fmla="*/ 0 h 10000"/>
              <a:gd name="connsiteX2" fmla="*/ 10005 w 10005"/>
              <a:gd name="connsiteY2" fmla="*/ 5000 h 10000"/>
              <a:gd name="connsiteX3" fmla="*/ 8338 w 10005"/>
              <a:gd name="connsiteY3" fmla="*/ 10000 h 10000"/>
              <a:gd name="connsiteX4" fmla="*/ 1479 w 10005"/>
              <a:gd name="connsiteY4" fmla="*/ 3277 h 10000"/>
              <a:gd name="connsiteX5" fmla="*/ 5 w 10005"/>
              <a:gd name="connsiteY5" fmla="*/ 5000 h 10000"/>
              <a:gd name="connsiteX6" fmla="*/ 1898 w 10005"/>
              <a:gd name="connsiteY6" fmla="*/ 2341 h 10000"/>
              <a:gd name="connsiteX0" fmla="*/ 1672 w 10005"/>
              <a:gd name="connsiteY0" fmla="*/ 0 h 15378"/>
              <a:gd name="connsiteX1" fmla="*/ 8338 w 10005"/>
              <a:gd name="connsiteY1" fmla="*/ 0 h 15378"/>
              <a:gd name="connsiteX2" fmla="*/ 10005 w 10005"/>
              <a:gd name="connsiteY2" fmla="*/ 5000 h 15378"/>
              <a:gd name="connsiteX3" fmla="*/ 8338 w 10005"/>
              <a:gd name="connsiteY3" fmla="*/ 10000 h 15378"/>
              <a:gd name="connsiteX4" fmla="*/ 1672 w 10005"/>
              <a:gd name="connsiteY4" fmla="*/ 10000 h 15378"/>
              <a:gd name="connsiteX5" fmla="*/ 5 w 10005"/>
              <a:gd name="connsiteY5" fmla="*/ 5000 h 15378"/>
              <a:gd name="connsiteX6" fmla="*/ 1672 w 10005"/>
              <a:gd name="connsiteY6" fmla="*/ 0 h 15378"/>
              <a:gd name="connsiteX0" fmla="*/ 8338 w 10005"/>
              <a:gd name="connsiteY0" fmla="*/ 10000 h 15378"/>
              <a:gd name="connsiteX1" fmla="*/ 6671 w 10005"/>
              <a:gd name="connsiteY1" fmla="*/ 5000 h 15378"/>
              <a:gd name="connsiteX2" fmla="*/ 8338 w 10005"/>
              <a:gd name="connsiteY2" fmla="*/ 0 h 15378"/>
              <a:gd name="connsiteX0" fmla="*/ 1898 w 10005"/>
              <a:gd name="connsiteY0" fmla="*/ 2341 h 15378"/>
              <a:gd name="connsiteX1" fmla="*/ 8338 w 10005"/>
              <a:gd name="connsiteY1" fmla="*/ 0 h 15378"/>
              <a:gd name="connsiteX2" fmla="*/ 10005 w 10005"/>
              <a:gd name="connsiteY2" fmla="*/ 5000 h 15378"/>
              <a:gd name="connsiteX3" fmla="*/ 8492 w 10005"/>
              <a:gd name="connsiteY3" fmla="*/ 15378 h 15378"/>
              <a:gd name="connsiteX4" fmla="*/ 1479 w 10005"/>
              <a:gd name="connsiteY4" fmla="*/ 3277 h 15378"/>
              <a:gd name="connsiteX5" fmla="*/ 5 w 10005"/>
              <a:gd name="connsiteY5" fmla="*/ 5000 h 15378"/>
              <a:gd name="connsiteX6" fmla="*/ 1898 w 10005"/>
              <a:gd name="connsiteY6" fmla="*/ 2341 h 15378"/>
              <a:gd name="connsiteX0" fmla="*/ 1672 w 10006"/>
              <a:gd name="connsiteY0" fmla="*/ 8416 h 23794"/>
              <a:gd name="connsiteX1" fmla="*/ 8338 w 10006"/>
              <a:gd name="connsiteY1" fmla="*/ 8416 h 23794"/>
              <a:gd name="connsiteX2" fmla="*/ 10005 w 10006"/>
              <a:gd name="connsiteY2" fmla="*/ 13416 h 23794"/>
              <a:gd name="connsiteX3" fmla="*/ 8338 w 10006"/>
              <a:gd name="connsiteY3" fmla="*/ 18416 h 23794"/>
              <a:gd name="connsiteX4" fmla="*/ 1672 w 10006"/>
              <a:gd name="connsiteY4" fmla="*/ 18416 h 23794"/>
              <a:gd name="connsiteX5" fmla="*/ 5 w 10006"/>
              <a:gd name="connsiteY5" fmla="*/ 13416 h 23794"/>
              <a:gd name="connsiteX6" fmla="*/ 1672 w 10006"/>
              <a:gd name="connsiteY6" fmla="*/ 8416 h 23794"/>
              <a:gd name="connsiteX0" fmla="*/ 8338 w 10006"/>
              <a:gd name="connsiteY0" fmla="*/ 18416 h 23794"/>
              <a:gd name="connsiteX1" fmla="*/ 6671 w 10006"/>
              <a:gd name="connsiteY1" fmla="*/ 13416 h 23794"/>
              <a:gd name="connsiteX2" fmla="*/ 8338 w 10006"/>
              <a:gd name="connsiteY2" fmla="*/ 8416 h 23794"/>
              <a:gd name="connsiteX0" fmla="*/ 1898 w 10006"/>
              <a:gd name="connsiteY0" fmla="*/ 10757 h 23794"/>
              <a:gd name="connsiteX1" fmla="*/ 8256 w 10006"/>
              <a:gd name="connsiteY1" fmla="*/ 0 h 23794"/>
              <a:gd name="connsiteX2" fmla="*/ 10005 w 10006"/>
              <a:gd name="connsiteY2" fmla="*/ 13416 h 23794"/>
              <a:gd name="connsiteX3" fmla="*/ 8492 w 10006"/>
              <a:gd name="connsiteY3" fmla="*/ 23794 h 23794"/>
              <a:gd name="connsiteX4" fmla="*/ 1479 w 10006"/>
              <a:gd name="connsiteY4" fmla="*/ 11693 h 23794"/>
              <a:gd name="connsiteX5" fmla="*/ 5 w 10006"/>
              <a:gd name="connsiteY5" fmla="*/ 13416 h 23794"/>
              <a:gd name="connsiteX6" fmla="*/ 1898 w 10006"/>
              <a:gd name="connsiteY6" fmla="*/ 10757 h 23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6" h="23794" stroke="0" extrusionOk="0">
                <a:moveTo>
                  <a:pt x="1672" y="8416"/>
                </a:moveTo>
                <a:lnTo>
                  <a:pt x="8338" y="8416"/>
                </a:lnTo>
                <a:cubicBezTo>
                  <a:pt x="9259" y="8416"/>
                  <a:pt x="10005" y="10655"/>
                  <a:pt x="10005" y="13416"/>
                </a:cubicBezTo>
                <a:cubicBezTo>
                  <a:pt x="10005" y="16177"/>
                  <a:pt x="9259" y="18416"/>
                  <a:pt x="8338" y="18416"/>
                </a:cubicBezTo>
                <a:lnTo>
                  <a:pt x="1672" y="18416"/>
                </a:lnTo>
                <a:cubicBezTo>
                  <a:pt x="751" y="18416"/>
                  <a:pt x="5" y="16177"/>
                  <a:pt x="5" y="13416"/>
                </a:cubicBezTo>
                <a:cubicBezTo>
                  <a:pt x="5" y="10655"/>
                  <a:pt x="751" y="8416"/>
                  <a:pt x="1672" y="8416"/>
                </a:cubicBezTo>
                <a:close/>
              </a:path>
              <a:path w="10006" h="23794" fill="none" extrusionOk="0">
                <a:moveTo>
                  <a:pt x="8338" y="18416"/>
                </a:moveTo>
                <a:cubicBezTo>
                  <a:pt x="7417" y="18416"/>
                  <a:pt x="6671" y="16177"/>
                  <a:pt x="6671" y="13416"/>
                </a:cubicBezTo>
                <a:cubicBezTo>
                  <a:pt x="6671" y="10655"/>
                  <a:pt x="7417" y="8416"/>
                  <a:pt x="8338" y="8416"/>
                </a:cubicBezTo>
              </a:path>
              <a:path w="10006" h="23794" fill="none">
                <a:moveTo>
                  <a:pt x="1898" y="10757"/>
                </a:moveTo>
                <a:cubicBezTo>
                  <a:pt x="4120" y="10757"/>
                  <a:pt x="6034" y="0"/>
                  <a:pt x="8256" y="0"/>
                </a:cubicBezTo>
                <a:cubicBezTo>
                  <a:pt x="9177" y="0"/>
                  <a:pt x="9966" y="9450"/>
                  <a:pt x="10005" y="13416"/>
                </a:cubicBezTo>
                <a:cubicBezTo>
                  <a:pt x="10044" y="17382"/>
                  <a:pt x="9413" y="23794"/>
                  <a:pt x="8492" y="23794"/>
                </a:cubicBezTo>
                <a:lnTo>
                  <a:pt x="1479" y="11693"/>
                </a:lnTo>
                <a:cubicBezTo>
                  <a:pt x="558" y="11693"/>
                  <a:pt x="-65" y="13572"/>
                  <a:pt x="5" y="13416"/>
                </a:cubicBezTo>
                <a:cubicBezTo>
                  <a:pt x="75" y="13260"/>
                  <a:pt x="977" y="10757"/>
                  <a:pt x="1898" y="10757"/>
                </a:cubicBezTo>
                <a:close/>
              </a:path>
            </a:pathLst>
          </a:custGeom>
          <a:solidFill>
            <a:srgbClr val="F1BD3B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2764966" y="2412590"/>
            <a:ext cx="215196" cy="1976226"/>
          </a:xfrm>
          <a:prstGeom prst="line">
            <a:avLst/>
          </a:prstGeom>
          <a:ln w="28575">
            <a:solidFill>
              <a:srgbClr val="EEAF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871144" y="2466007"/>
            <a:ext cx="201741" cy="2020502"/>
          </a:xfrm>
          <a:prstGeom prst="line">
            <a:avLst/>
          </a:prstGeom>
          <a:ln w="28575">
            <a:solidFill>
              <a:srgbClr val="EEAF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Arc 20"/>
          <p:cNvSpPr/>
          <p:nvPr/>
        </p:nvSpPr>
        <p:spPr>
          <a:xfrm rot="17989235">
            <a:off x="2785867" y="2209758"/>
            <a:ext cx="590903" cy="684678"/>
          </a:xfrm>
          <a:prstGeom prst="arc">
            <a:avLst/>
          </a:prstGeom>
          <a:ln w="19050">
            <a:solidFill>
              <a:srgbClr val="D59D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/>
          <p:cNvSpPr/>
          <p:nvPr/>
        </p:nvSpPr>
        <p:spPr>
          <a:xfrm rot="17989235">
            <a:off x="2798002" y="2508915"/>
            <a:ext cx="590903" cy="684678"/>
          </a:xfrm>
          <a:prstGeom prst="arc">
            <a:avLst/>
          </a:prstGeom>
          <a:ln w="19050">
            <a:solidFill>
              <a:srgbClr val="D59D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/>
          <p:cNvSpPr/>
          <p:nvPr/>
        </p:nvSpPr>
        <p:spPr>
          <a:xfrm rot="17989235">
            <a:off x="2810137" y="2785907"/>
            <a:ext cx="590903" cy="684678"/>
          </a:xfrm>
          <a:prstGeom prst="arc">
            <a:avLst/>
          </a:prstGeom>
          <a:ln w="19050">
            <a:solidFill>
              <a:srgbClr val="D59D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/>
          <p:cNvSpPr/>
          <p:nvPr/>
        </p:nvSpPr>
        <p:spPr>
          <a:xfrm rot="17989235">
            <a:off x="2798001" y="3111781"/>
            <a:ext cx="590903" cy="684678"/>
          </a:xfrm>
          <a:prstGeom prst="arc">
            <a:avLst/>
          </a:prstGeom>
          <a:ln w="19050">
            <a:solidFill>
              <a:srgbClr val="D59D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24"/>
          <p:cNvSpPr/>
          <p:nvPr/>
        </p:nvSpPr>
        <p:spPr>
          <a:xfrm rot="17989235">
            <a:off x="2754887" y="3448011"/>
            <a:ext cx="590903" cy="684678"/>
          </a:xfrm>
          <a:prstGeom prst="arc">
            <a:avLst/>
          </a:prstGeom>
          <a:ln w="19050">
            <a:solidFill>
              <a:srgbClr val="D59D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/>
          <p:cNvSpPr/>
          <p:nvPr/>
        </p:nvSpPr>
        <p:spPr>
          <a:xfrm rot="17989235">
            <a:off x="2695482" y="3717599"/>
            <a:ext cx="590903" cy="684678"/>
          </a:xfrm>
          <a:prstGeom prst="arc">
            <a:avLst/>
          </a:prstGeom>
          <a:ln w="19050">
            <a:solidFill>
              <a:srgbClr val="D59D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c 26"/>
          <p:cNvSpPr/>
          <p:nvPr/>
        </p:nvSpPr>
        <p:spPr>
          <a:xfrm rot="17989235">
            <a:off x="2671568" y="4080449"/>
            <a:ext cx="590903" cy="684678"/>
          </a:xfrm>
          <a:prstGeom prst="arc">
            <a:avLst/>
          </a:prstGeom>
          <a:ln w="19050">
            <a:solidFill>
              <a:srgbClr val="D59D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/>
          <p:cNvSpPr/>
          <p:nvPr/>
        </p:nvSpPr>
        <p:spPr>
          <a:xfrm rot="19078028">
            <a:off x="2601828" y="4370758"/>
            <a:ext cx="496393" cy="476035"/>
          </a:xfrm>
          <a:prstGeom prst="arc">
            <a:avLst/>
          </a:prstGeom>
          <a:ln w="19050">
            <a:solidFill>
              <a:srgbClr val="D59D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3831043" y="2829927"/>
            <a:ext cx="41415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#14</a:t>
            </a:r>
          </a:p>
          <a:p>
            <a:pPr algn="ctr"/>
            <a:r>
              <a:rPr lang="en-US" dirty="0" smtClean="0"/>
              <a:t>Tail bends sideways without body bending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681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 rot="5788926">
            <a:off x="2780130" y="1623974"/>
            <a:ext cx="708951" cy="2513182"/>
            <a:chOff x="5385925" y="1562172"/>
            <a:chExt cx="708951" cy="2410935"/>
          </a:xfrm>
        </p:grpSpPr>
        <p:sp>
          <p:nvSpPr>
            <p:cNvPr id="5" name="Flowchart: Direct Access Storage 4"/>
            <p:cNvSpPr/>
            <p:nvPr/>
          </p:nvSpPr>
          <p:spPr>
            <a:xfrm rot="5400000">
              <a:off x="4604947" y="2384612"/>
              <a:ext cx="2095776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 rot="5400000">
              <a:off x="5459401" y="1800057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6"/>
            <p:cNvCxnSpPr/>
            <p:nvPr/>
          </p:nvCxnSpPr>
          <p:spPr>
            <a:xfrm rot="16200000" flipH="1">
              <a:off x="5362405" y="1790700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5543648" y="2081057"/>
              <a:ext cx="95303" cy="1564828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34" idx="1"/>
            </p:cNvCxnSpPr>
            <p:nvPr/>
          </p:nvCxnSpPr>
          <p:spPr>
            <a:xfrm rot="16200000" flipH="1" flipV="1">
              <a:off x="4962131" y="2824972"/>
              <a:ext cx="1454352" cy="26179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Arc 20"/>
            <p:cNvSpPr/>
            <p:nvPr/>
          </p:nvSpPr>
          <p:spPr>
            <a:xfrm rot="17989235">
              <a:off x="5432815" y="182474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Arc 21"/>
            <p:cNvSpPr/>
            <p:nvPr/>
          </p:nvSpPr>
          <p:spPr>
            <a:xfrm rot="17989235">
              <a:off x="5444950" y="2123904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Arc 22"/>
            <p:cNvSpPr/>
            <p:nvPr/>
          </p:nvSpPr>
          <p:spPr>
            <a:xfrm rot="17989235">
              <a:off x="5457085" y="2400896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c 23"/>
            <p:cNvSpPr/>
            <p:nvPr/>
          </p:nvSpPr>
          <p:spPr>
            <a:xfrm rot="17989235">
              <a:off x="5444949" y="272677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/>
            <p:cNvSpPr/>
            <p:nvPr/>
          </p:nvSpPr>
          <p:spPr>
            <a:xfrm rot="17989235">
              <a:off x="5432812" y="3063002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c 25"/>
            <p:cNvSpPr/>
            <p:nvPr/>
          </p:nvSpPr>
          <p:spPr>
            <a:xfrm rot="17989235">
              <a:off x="5457084" y="33353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5077394" y="2890786"/>
            <a:ext cx="21383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#15</a:t>
            </a:r>
          </a:p>
          <a:p>
            <a:pPr algn="ctr"/>
            <a:r>
              <a:rPr lang="en-US" dirty="0" smtClean="0"/>
              <a:t>Tail  tuck under body</a:t>
            </a:r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 rot="17374078">
            <a:off x="1861297" y="2422526"/>
            <a:ext cx="750241" cy="854776"/>
            <a:chOff x="1936542" y="2004120"/>
            <a:chExt cx="750241" cy="854776"/>
          </a:xfrm>
        </p:grpSpPr>
        <p:sp>
          <p:nvSpPr>
            <p:cNvPr id="52" name="Flowchart: Direct Access Storage 51"/>
            <p:cNvSpPr/>
            <p:nvPr/>
          </p:nvSpPr>
          <p:spPr>
            <a:xfrm rot="15520402">
              <a:off x="2056062" y="2262381"/>
              <a:ext cx="742131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lowchart: Direct Access Storage 12"/>
            <p:cNvSpPr/>
            <p:nvPr/>
          </p:nvSpPr>
          <p:spPr>
            <a:xfrm rot="16391460">
              <a:off x="2339004" y="2122860"/>
              <a:ext cx="264818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4" name="Flowchart: Direct Access Storage 12"/>
            <p:cNvSpPr/>
            <p:nvPr/>
          </p:nvSpPr>
          <p:spPr>
            <a:xfrm rot="14703872">
              <a:off x="2150751" y="2160542"/>
              <a:ext cx="264818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55" name="Straight Connector 54"/>
            <p:cNvCxnSpPr>
              <a:stCxn id="57" idx="0"/>
              <a:endCxn id="53" idx="5"/>
            </p:cNvCxnSpPr>
            <p:nvPr/>
          </p:nvCxnSpPr>
          <p:spPr>
            <a:xfrm flipH="1" flipV="1">
              <a:off x="2470984" y="2309710"/>
              <a:ext cx="198120" cy="381558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52" idx="1"/>
            </p:cNvCxnSpPr>
            <p:nvPr/>
          </p:nvCxnSpPr>
          <p:spPr>
            <a:xfrm flipH="1" flipV="1">
              <a:off x="2373371" y="2328667"/>
              <a:ext cx="126634" cy="523002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Arc 56"/>
            <p:cNvSpPr/>
            <p:nvPr/>
          </p:nvSpPr>
          <p:spPr>
            <a:xfrm rot="6509637">
              <a:off x="2154997" y="2240338"/>
              <a:ext cx="378894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Arc 57"/>
            <p:cNvSpPr/>
            <p:nvPr/>
          </p:nvSpPr>
          <p:spPr>
            <a:xfrm rot="6509637">
              <a:off x="2134328" y="2013561"/>
              <a:ext cx="378894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Arc 58"/>
            <p:cNvSpPr/>
            <p:nvPr/>
          </p:nvSpPr>
          <p:spPr>
            <a:xfrm rot="6509637">
              <a:off x="2089434" y="1851228"/>
              <a:ext cx="378894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 rot="13321532">
            <a:off x="1922850" y="2842186"/>
            <a:ext cx="750241" cy="662064"/>
            <a:chOff x="1936542" y="2004120"/>
            <a:chExt cx="750241" cy="854776"/>
          </a:xfrm>
        </p:grpSpPr>
        <p:sp>
          <p:nvSpPr>
            <p:cNvPr id="34" name="Flowchart: Direct Access Storage 33"/>
            <p:cNvSpPr/>
            <p:nvPr/>
          </p:nvSpPr>
          <p:spPr>
            <a:xfrm rot="15520402">
              <a:off x="2056062" y="2262381"/>
              <a:ext cx="742131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lowchart: Direct Access Storage 12"/>
            <p:cNvSpPr/>
            <p:nvPr/>
          </p:nvSpPr>
          <p:spPr>
            <a:xfrm rot="16391460">
              <a:off x="2339004" y="2122860"/>
              <a:ext cx="264818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8" name="Flowchart: Direct Access Storage 12"/>
            <p:cNvSpPr/>
            <p:nvPr/>
          </p:nvSpPr>
          <p:spPr>
            <a:xfrm rot="14703872">
              <a:off x="2150751" y="2160542"/>
              <a:ext cx="264818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39" name="Straight Connector 38"/>
            <p:cNvCxnSpPr>
              <a:stCxn id="46" idx="0"/>
              <a:endCxn id="37" idx="5"/>
            </p:cNvCxnSpPr>
            <p:nvPr/>
          </p:nvCxnSpPr>
          <p:spPr>
            <a:xfrm flipH="1" flipV="1">
              <a:off x="2470984" y="2309710"/>
              <a:ext cx="198120" cy="381558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4" idx="1"/>
            </p:cNvCxnSpPr>
            <p:nvPr/>
          </p:nvCxnSpPr>
          <p:spPr>
            <a:xfrm flipH="1" flipV="1">
              <a:off x="2373371" y="2328667"/>
              <a:ext cx="126634" cy="523002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Arc 45"/>
            <p:cNvSpPr/>
            <p:nvPr/>
          </p:nvSpPr>
          <p:spPr>
            <a:xfrm rot="6509637">
              <a:off x="2154997" y="2240338"/>
              <a:ext cx="378894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Arc 46"/>
            <p:cNvSpPr/>
            <p:nvPr/>
          </p:nvSpPr>
          <p:spPr>
            <a:xfrm rot="6509637">
              <a:off x="2134328" y="2013561"/>
              <a:ext cx="378894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Arc 47"/>
            <p:cNvSpPr/>
            <p:nvPr/>
          </p:nvSpPr>
          <p:spPr>
            <a:xfrm rot="6509637">
              <a:off x="2089434" y="1851228"/>
              <a:ext cx="378894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Freeform 59"/>
          <p:cNvSpPr/>
          <p:nvPr/>
        </p:nvSpPr>
        <p:spPr>
          <a:xfrm flipV="1">
            <a:off x="1383632" y="2911642"/>
            <a:ext cx="445168" cy="467254"/>
          </a:xfrm>
          <a:custGeom>
            <a:avLst/>
            <a:gdLst>
              <a:gd name="connsiteX0" fmla="*/ 204536 w 445168"/>
              <a:gd name="connsiteY0" fmla="*/ 699187 h 699187"/>
              <a:gd name="connsiteX1" fmla="*/ 144379 w 445168"/>
              <a:gd name="connsiteY1" fmla="*/ 675124 h 699187"/>
              <a:gd name="connsiteX2" fmla="*/ 108284 w 445168"/>
              <a:gd name="connsiteY2" fmla="*/ 663092 h 699187"/>
              <a:gd name="connsiteX3" fmla="*/ 96252 w 445168"/>
              <a:gd name="connsiteY3" fmla="*/ 626998 h 699187"/>
              <a:gd name="connsiteX4" fmla="*/ 24063 w 445168"/>
              <a:gd name="connsiteY4" fmla="*/ 578871 h 699187"/>
              <a:gd name="connsiteX5" fmla="*/ 12031 w 445168"/>
              <a:gd name="connsiteY5" fmla="*/ 518713 h 699187"/>
              <a:gd name="connsiteX6" fmla="*/ 0 w 445168"/>
              <a:gd name="connsiteY6" fmla="*/ 470587 h 699187"/>
              <a:gd name="connsiteX7" fmla="*/ 12031 w 445168"/>
              <a:gd name="connsiteY7" fmla="*/ 254019 h 699187"/>
              <a:gd name="connsiteX8" fmla="*/ 48126 w 445168"/>
              <a:gd name="connsiteY8" fmla="*/ 133703 h 699187"/>
              <a:gd name="connsiteX9" fmla="*/ 60157 w 445168"/>
              <a:gd name="connsiteY9" fmla="*/ 97608 h 699187"/>
              <a:gd name="connsiteX10" fmla="*/ 84221 w 445168"/>
              <a:gd name="connsiteY10" fmla="*/ 73545 h 699187"/>
              <a:gd name="connsiteX11" fmla="*/ 192505 w 445168"/>
              <a:gd name="connsiteY11" fmla="*/ 13387 h 699187"/>
              <a:gd name="connsiteX12" fmla="*/ 252663 w 445168"/>
              <a:gd name="connsiteY12" fmla="*/ 1356 h 699187"/>
              <a:gd name="connsiteX13" fmla="*/ 445168 w 445168"/>
              <a:gd name="connsiteY13" fmla="*/ 1356 h 699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5168" h="699187">
                <a:moveTo>
                  <a:pt x="204536" y="699187"/>
                </a:moveTo>
                <a:cubicBezTo>
                  <a:pt x="184484" y="691166"/>
                  <a:pt x="164601" y="682707"/>
                  <a:pt x="144379" y="675124"/>
                </a:cubicBezTo>
                <a:cubicBezTo>
                  <a:pt x="132504" y="670671"/>
                  <a:pt x="117252" y="672060"/>
                  <a:pt x="108284" y="663092"/>
                </a:cubicBezTo>
                <a:cubicBezTo>
                  <a:pt x="99316" y="654124"/>
                  <a:pt x="102777" y="637873"/>
                  <a:pt x="96252" y="626998"/>
                </a:cubicBezTo>
                <a:cubicBezTo>
                  <a:pt x="80503" y="600749"/>
                  <a:pt x="49139" y="591409"/>
                  <a:pt x="24063" y="578871"/>
                </a:cubicBezTo>
                <a:cubicBezTo>
                  <a:pt x="20052" y="558818"/>
                  <a:pt x="16467" y="538676"/>
                  <a:pt x="12031" y="518713"/>
                </a:cubicBezTo>
                <a:cubicBezTo>
                  <a:pt x="8444" y="502571"/>
                  <a:pt x="0" y="487123"/>
                  <a:pt x="0" y="470587"/>
                </a:cubicBezTo>
                <a:cubicBezTo>
                  <a:pt x="0" y="398286"/>
                  <a:pt x="5485" y="326023"/>
                  <a:pt x="12031" y="254019"/>
                </a:cubicBezTo>
                <a:cubicBezTo>
                  <a:pt x="14304" y="229018"/>
                  <a:pt x="43240" y="148362"/>
                  <a:pt x="48126" y="133703"/>
                </a:cubicBezTo>
                <a:cubicBezTo>
                  <a:pt x="52136" y="121671"/>
                  <a:pt x="51189" y="106576"/>
                  <a:pt x="60157" y="97608"/>
                </a:cubicBezTo>
                <a:cubicBezTo>
                  <a:pt x="68178" y="89587"/>
                  <a:pt x="75146" y="80351"/>
                  <a:pt x="84221" y="73545"/>
                </a:cubicBezTo>
                <a:cubicBezTo>
                  <a:pt x="129025" y="39943"/>
                  <a:pt x="145611" y="25110"/>
                  <a:pt x="192505" y="13387"/>
                </a:cubicBezTo>
                <a:cubicBezTo>
                  <a:pt x="212344" y="8427"/>
                  <a:pt x="232236" y="2329"/>
                  <a:pt x="252663" y="1356"/>
                </a:cubicBezTo>
                <a:cubicBezTo>
                  <a:pt x="316759" y="-1696"/>
                  <a:pt x="381000" y="1356"/>
                  <a:pt x="445168" y="1356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78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 rot="16200000">
            <a:off x="2779936" y="2210383"/>
            <a:ext cx="172489" cy="3845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460176" y="2842883"/>
            <a:ext cx="28512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#16</a:t>
            </a:r>
          </a:p>
          <a:p>
            <a:pPr algn="ctr"/>
            <a:r>
              <a:rPr lang="en-US" dirty="0" smtClean="0"/>
              <a:t>Head and tail rise off surface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 rot="5400000" flipH="1">
            <a:off x="1873333" y="1988449"/>
            <a:ext cx="1914437" cy="2355197"/>
            <a:chOff x="5346316" y="2140776"/>
            <a:chExt cx="1560522" cy="2355197"/>
          </a:xfrm>
        </p:grpSpPr>
        <p:sp>
          <p:nvSpPr>
            <p:cNvPr id="34" name="Freeform 33"/>
            <p:cNvSpPr/>
            <p:nvPr/>
          </p:nvSpPr>
          <p:spPr>
            <a:xfrm>
              <a:off x="5415431" y="2140776"/>
              <a:ext cx="1413496" cy="2261936"/>
            </a:xfrm>
            <a:custGeom>
              <a:avLst/>
              <a:gdLst>
                <a:gd name="connsiteX0" fmla="*/ 1263315 w 1413496"/>
                <a:gd name="connsiteY0" fmla="*/ 264694 h 2261936"/>
                <a:gd name="connsiteX1" fmla="*/ 1082842 w 1413496"/>
                <a:gd name="connsiteY1" fmla="*/ 276726 h 2261936"/>
                <a:gd name="connsiteX2" fmla="*/ 974557 w 1413496"/>
                <a:gd name="connsiteY2" fmla="*/ 300789 h 2261936"/>
                <a:gd name="connsiteX3" fmla="*/ 890336 w 1413496"/>
                <a:gd name="connsiteY3" fmla="*/ 312821 h 2261936"/>
                <a:gd name="connsiteX4" fmla="*/ 794084 w 1413496"/>
                <a:gd name="connsiteY4" fmla="*/ 336884 h 2261936"/>
                <a:gd name="connsiteX5" fmla="*/ 721894 w 1413496"/>
                <a:gd name="connsiteY5" fmla="*/ 360947 h 2261936"/>
                <a:gd name="connsiteX6" fmla="*/ 685800 w 1413496"/>
                <a:gd name="connsiteY6" fmla="*/ 372979 h 2261936"/>
                <a:gd name="connsiteX7" fmla="*/ 625642 w 1413496"/>
                <a:gd name="connsiteY7" fmla="*/ 421105 h 2261936"/>
                <a:gd name="connsiteX8" fmla="*/ 601578 w 1413496"/>
                <a:gd name="connsiteY8" fmla="*/ 445168 h 2261936"/>
                <a:gd name="connsiteX9" fmla="*/ 553452 w 1413496"/>
                <a:gd name="connsiteY9" fmla="*/ 517358 h 2261936"/>
                <a:gd name="connsiteX10" fmla="*/ 541421 w 1413496"/>
                <a:gd name="connsiteY10" fmla="*/ 553452 h 2261936"/>
                <a:gd name="connsiteX11" fmla="*/ 493294 w 1413496"/>
                <a:gd name="connsiteY11" fmla="*/ 625642 h 2261936"/>
                <a:gd name="connsiteX12" fmla="*/ 457200 w 1413496"/>
                <a:gd name="connsiteY12" fmla="*/ 685800 h 2261936"/>
                <a:gd name="connsiteX13" fmla="*/ 433136 w 1413496"/>
                <a:gd name="connsiteY13" fmla="*/ 745958 h 2261936"/>
                <a:gd name="connsiteX14" fmla="*/ 421105 w 1413496"/>
                <a:gd name="connsiteY14" fmla="*/ 806115 h 2261936"/>
                <a:gd name="connsiteX15" fmla="*/ 409073 w 1413496"/>
                <a:gd name="connsiteY15" fmla="*/ 842210 h 2261936"/>
                <a:gd name="connsiteX16" fmla="*/ 385010 w 1413496"/>
                <a:gd name="connsiteY16" fmla="*/ 1046747 h 2261936"/>
                <a:gd name="connsiteX17" fmla="*/ 372978 w 1413496"/>
                <a:gd name="connsiteY17" fmla="*/ 1094873 h 2261936"/>
                <a:gd name="connsiteX18" fmla="*/ 385010 w 1413496"/>
                <a:gd name="connsiteY18" fmla="*/ 1287379 h 2261936"/>
                <a:gd name="connsiteX19" fmla="*/ 397042 w 1413496"/>
                <a:gd name="connsiteY19" fmla="*/ 1335505 h 2261936"/>
                <a:gd name="connsiteX20" fmla="*/ 409073 w 1413496"/>
                <a:gd name="connsiteY20" fmla="*/ 1407694 h 2261936"/>
                <a:gd name="connsiteX21" fmla="*/ 433136 w 1413496"/>
                <a:gd name="connsiteY21" fmla="*/ 1479884 h 2261936"/>
                <a:gd name="connsiteX22" fmla="*/ 445168 w 1413496"/>
                <a:gd name="connsiteY22" fmla="*/ 1515979 h 2261936"/>
                <a:gd name="connsiteX23" fmla="*/ 469231 w 1413496"/>
                <a:gd name="connsiteY23" fmla="*/ 1552073 h 2261936"/>
                <a:gd name="connsiteX24" fmla="*/ 505326 w 1413496"/>
                <a:gd name="connsiteY24" fmla="*/ 1624263 h 2261936"/>
                <a:gd name="connsiteX25" fmla="*/ 541421 w 1413496"/>
                <a:gd name="connsiteY25" fmla="*/ 1648326 h 2261936"/>
                <a:gd name="connsiteX26" fmla="*/ 613610 w 1413496"/>
                <a:gd name="connsiteY26" fmla="*/ 1732547 h 2261936"/>
                <a:gd name="connsiteX27" fmla="*/ 649705 w 1413496"/>
                <a:gd name="connsiteY27" fmla="*/ 1744579 h 2261936"/>
                <a:gd name="connsiteX28" fmla="*/ 709863 w 1413496"/>
                <a:gd name="connsiteY28" fmla="*/ 1792705 h 2261936"/>
                <a:gd name="connsiteX29" fmla="*/ 745957 w 1413496"/>
                <a:gd name="connsiteY29" fmla="*/ 1828800 h 2261936"/>
                <a:gd name="connsiteX30" fmla="*/ 818147 w 1413496"/>
                <a:gd name="connsiteY30" fmla="*/ 1852863 h 2261936"/>
                <a:gd name="connsiteX31" fmla="*/ 854242 w 1413496"/>
                <a:gd name="connsiteY31" fmla="*/ 1876926 h 2261936"/>
                <a:gd name="connsiteX32" fmla="*/ 926431 w 1413496"/>
                <a:gd name="connsiteY32" fmla="*/ 1900989 h 2261936"/>
                <a:gd name="connsiteX33" fmla="*/ 1010652 w 1413496"/>
                <a:gd name="connsiteY33" fmla="*/ 1925052 h 2261936"/>
                <a:gd name="connsiteX34" fmla="*/ 1094873 w 1413496"/>
                <a:gd name="connsiteY34" fmla="*/ 1949115 h 2261936"/>
                <a:gd name="connsiteX35" fmla="*/ 1155031 w 1413496"/>
                <a:gd name="connsiteY35" fmla="*/ 1961147 h 2261936"/>
                <a:gd name="connsiteX36" fmla="*/ 1227221 w 1413496"/>
                <a:gd name="connsiteY36" fmla="*/ 1985210 h 2261936"/>
                <a:gd name="connsiteX37" fmla="*/ 1359568 w 1413496"/>
                <a:gd name="connsiteY37" fmla="*/ 2009273 h 2261936"/>
                <a:gd name="connsiteX38" fmla="*/ 1395663 w 1413496"/>
                <a:gd name="connsiteY38" fmla="*/ 2021305 h 2261936"/>
                <a:gd name="connsiteX39" fmla="*/ 1383631 w 1413496"/>
                <a:gd name="connsiteY39" fmla="*/ 2201779 h 2261936"/>
                <a:gd name="connsiteX40" fmla="*/ 1371600 w 1413496"/>
                <a:gd name="connsiteY40" fmla="*/ 2237873 h 2261936"/>
                <a:gd name="connsiteX41" fmla="*/ 1299410 w 1413496"/>
                <a:gd name="connsiteY41" fmla="*/ 2261936 h 2261936"/>
                <a:gd name="connsiteX42" fmla="*/ 1022684 w 1413496"/>
                <a:gd name="connsiteY42" fmla="*/ 2249905 h 2261936"/>
                <a:gd name="connsiteX43" fmla="*/ 866273 w 1413496"/>
                <a:gd name="connsiteY43" fmla="*/ 2237873 h 2261936"/>
                <a:gd name="connsiteX44" fmla="*/ 685800 w 1413496"/>
                <a:gd name="connsiteY44" fmla="*/ 2201779 h 2261936"/>
                <a:gd name="connsiteX45" fmla="*/ 613610 w 1413496"/>
                <a:gd name="connsiteY45" fmla="*/ 2177715 h 2261936"/>
                <a:gd name="connsiteX46" fmla="*/ 541421 w 1413496"/>
                <a:gd name="connsiteY46" fmla="*/ 2129589 h 2261936"/>
                <a:gd name="connsiteX47" fmla="*/ 469231 w 1413496"/>
                <a:gd name="connsiteY47" fmla="*/ 2105526 h 2261936"/>
                <a:gd name="connsiteX48" fmla="*/ 433136 w 1413496"/>
                <a:gd name="connsiteY48" fmla="*/ 2093494 h 2261936"/>
                <a:gd name="connsiteX49" fmla="*/ 397042 w 1413496"/>
                <a:gd name="connsiteY49" fmla="*/ 2081463 h 2261936"/>
                <a:gd name="connsiteX50" fmla="*/ 312821 w 1413496"/>
                <a:gd name="connsiteY50" fmla="*/ 2009273 h 2261936"/>
                <a:gd name="connsiteX51" fmla="*/ 288757 w 1413496"/>
                <a:gd name="connsiteY51" fmla="*/ 1973179 h 2261936"/>
                <a:gd name="connsiteX52" fmla="*/ 264694 w 1413496"/>
                <a:gd name="connsiteY52" fmla="*/ 1949115 h 2261936"/>
                <a:gd name="connsiteX53" fmla="*/ 252663 w 1413496"/>
                <a:gd name="connsiteY53" fmla="*/ 1913021 h 2261936"/>
                <a:gd name="connsiteX54" fmla="*/ 228600 w 1413496"/>
                <a:gd name="connsiteY54" fmla="*/ 1876926 h 2261936"/>
                <a:gd name="connsiteX55" fmla="*/ 204536 w 1413496"/>
                <a:gd name="connsiteY55" fmla="*/ 1804736 h 2261936"/>
                <a:gd name="connsiteX56" fmla="*/ 180473 w 1413496"/>
                <a:gd name="connsiteY56" fmla="*/ 1756610 h 2261936"/>
                <a:gd name="connsiteX57" fmla="*/ 120315 w 1413496"/>
                <a:gd name="connsiteY57" fmla="*/ 1660358 h 2261936"/>
                <a:gd name="connsiteX58" fmla="*/ 96252 w 1413496"/>
                <a:gd name="connsiteY58" fmla="*/ 1624263 h 2261936"/>
                <a:gd name="connsiteX59" fmla="*/ 84221 w 1413496"/>
                <a:gd name="connsiteY59" fmla="*/ 1588168 h 2261936"/>
                <a:gd name="connsiteX60" fmla="*/ 60157 w 1413496"/>
                <a:gd name="connsiteY60" fmla="*/ 1564105 h 2261936"/>
                <a:gd name="connsiteX61" fmla="*/ 36094 w 1413496"/>
                <a:gd name="connsiteY61" fmla="*/ 1491915 h 2261936"/>
                <a:gd name="connsiteX62" fmla="*/ 12031 w 1413496"/>
                <a:gd name="connsiteY62" fmla="*/ 1383631 h 2261936"/>
                <a:gd name="connsiteX63" fmla="*/ 0 w 1413496"/>
                <a:gd name="connsiteY63" fmla="*/ 1311442 h 2261936"/>
                <a:gd name="connsiteX64" fmla="*/ 12031 w 1413496"/>
                <a:gd name="connsiteY64" fmla="*/ 962526 h 2261936"/>
                <a:gd name="connsiteX65" fmla="*/ 36094 w 1413496"/>
                <a:gd name="connsiteY65" fmla="*/ 890336 h 2261936"/>
                <a:gd name="connsiteX66" fmla="*/ 48126 w 1413496"/>
                <a:gd name="connsiteY66" fmla="*/ 830179 h 2261936"/>
                <a:gd name="connsiteX67" fmla="*/ 60157 w 1413496"/>
                <a:gd name="connsiteY67" fmla="*/ 757989 h 2261936"/>
                <a:gd name="connsiteX68" fmla="*/ 84221 w 1413496"/>
                <a:gd name="connsiteY68" fmla="*/ 685800 h 2261936"/>
                <a:gd name="connsiteX69" fmla="*/ 96252 w 1413496"/>
                <a:gd name="connsiteY69" fmla="*/ 649705 h 2261936"/>
                <a:gd name="connsiteX70" fmla="*/ 132347 w 1413496"/>
                <a:gd name="connsiteY70" fmla="*/ 577515 h 2261936"/>
                <a:gd name="connsiteX71" fmla="*/ 168442 w 1413496"/>
                <a:gd name="connsiteY71" fmla="*/ 553452 h 2261936"/>
                <a:gd name="connsiteX72" fmla="*/ 204536 w 1413496"/>
                <a:gd name="connsiteY72" fmla="*/ 481263 h 2261936"/>
                <a:gd name="connsiteX73" fmla="*/ 216568 w 1413496"/>
                <a:gd name="connsiteY73" fmla="*/ 421105 h 2261936"/>
                <a:gd name="connsiteX74" fmla="*/ 276726 w 1413496"/>
                <a:gd name="connsiteY74" fmla="*/ 360947 h 2261936"/>
                <a:gd name="connsiteX75" fmla="*/ 360947 w 1413496"/>
                <a:gd name="connsiteY75" fmla="*/ 276726 h 2261936"/>
                <a:gd name="connsiteX76" fmla="*/ 421105 w 1413496"/>
                <a:gd name="connsiteY76" fmla="*/ 228600 h 2261936"/>
                <a:gd name="connsiteX77" fmla="*/ 445168 w 1413496"/>
                <a:gd name="connsiteY77" fmla="*/ 204536 h 2261936"/>
                <a:gd name="connsiteX78" fmla="*/ 481263 w 1413496"/>
                <a:gd name="connsiteY78" fmla="*/ 180473 h 2261936"/>
                <a:gd name="connsiteX79" fmla="*/ 553452 w 1413496"/>
                <a:gd name="connsiteY79" fmla="*/ 96252 h 2261936"/>
                <a:gd name="connsiteX80" fmla="*/ 565484 w 1413496"/>
                <a:gd name="connsiteY80" fmla="*/ 60158 h 2261936"/>
                <a:gd name="connsiteX81" fmla="*/ 637673 w 1413496"/>
                <a:gd name="connsiteY81" fmla="*/ 36094 h 2261936"/>
                <a:gd name="connsiteX82" fmla="*/ 673768 w 1413496"/>
                <a:gd name="connsiteY82" fmla="*/ 24063 h 2261936"/>
                <a:gd name="connsiteX83" fmla="*/ 709863 w 1413496"/>
                <a:gd name="connsiteY83" fmla="*/ 12031 h 2261936"/>
                <a:gd name="connsiteX84" fmla="*/ 757989 w 1413496"/>
                <a:gd name="connsiteY84" fmla="*/ 0 h 2261936"/>
                <a:gd name="connsiteX85" fmla="*/ 1311442 w 1413496"/>
                <a:gd name="connsiteY85" fmla="*/ 12031 h 2261936"/>
                <a:gd name="connsiteX86" fmla="*/ 1347536 w 1413496"/>
                <a:gd name="connsiteY86" fmla="*/ 36094 h 2261936"/>
                <a:gd name="connsiteX87" fmla="*/ 1359568 w 1413496"/>
                <a:gd name="connsiteY87" fmla="*/ 72189 h 2261936"/>
                <a:gd name="connsiteX88" fmla="*/ 1395663 w 1413496"/>
                <a:gd name="connsiteY88" fmla="*/ 144379 h 2261936"/>
                <a:gd name="connsiteX89" fmla="*/ 1383631 w 1413496"/>
                <a:gd name="connsiteY89" fmla="*/ 252663 h 2261936"/>
                <a:gd name="connsiteX90" fmla="*/ 1275347 w 1413496"/>
                <a:gd name="connsiteY90" fmla="*/ 312821 h 2261936"/>
                <a:gd name="connsiteX91" fmla="*/ 1263315 w 1413496"/>
                <a:gd name="connsiteY91" fmla="*/ 264694 h 2261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1413496" h="2261936">
                  <a:moveTo>
                    <a:pt x="1263315" y="264694"/>
                  </a:moveTo>
                  <a:cubicBezTo>
                    <a:pt x="1231231" y="258678"/>
                    <a:pt x="1142834" y="270727"/>
                    <a:pt x="1082842" y="276726"/>
                  </a:cubicBezTo>
                  <a:cubicBezTo>
                    <a:pt x="1029788" y="282032"/>
                    <a:pt x="1023667" y="291860"/>
                    <a:pt x="974557" y="300789"/>
                  </a:cubicBezTo>
                  <a:cubicBezTo>
                    <a:pt x="946656" y="305862"/>
                    <a:pt x="918410" y="308810"/>
                    <a:pt x="890336" y="312821"/>
                  </a:cubicBezTo>
                  <a:cubicBezTo>
                    <a:pt x="780814" y="349327"/>
                    <a:pt x="953798" y="293326"/>
                    <a:pt x="794084" y="336884"/>
                  </a:cubicBezTo>
                  <a:cubicBezTo>
                    <a:pt x="769613" y="343558"/>
                    <a:pt x="745957" y="352926"/>
                    <a:pt x="721894" y="360947"/>
                  </a:cubicBezTo>
                  <a:lnTo>
                    <a:pt x="685800" y="372979"/>
                  </a:lnTo>
                  <a:cubicBezTo>
                    <a:pt x="627697" y="431080"/>
                    <a:pt x="701531" y="360394"/>
                    <a:pt x="625642" y="421105"/>
                  </a:cubicBezTo>
                  <a:cubicBezTo>
                    <a:pt x="616784" y="428191"/>
                    <a:pt x="609599" y="437147"/>
                    <a:pt x="601578" y="445168"/>
                  </a:cubicBezTo>
                  <a:cubicBezTo>
                    <a:pt x="572972" y="530991"/>
                    <a:pt x="613534" y="427235"/>
                    <a:pt x="553452" y="517358"/>
                  </a:cubicBezTo>
                  <a:cubicBezTo>
                    <a:pt x="546417" y="527910"/>
                    <a:pt x="547580" y="542366"/>
                    <a:pt x="541421" y="553452"/>
                  </a:cubicBezTo>
                  <a:cubicBezTo>
                    <a:pt x="527376" y="578733"/>
                    <a:pt x="493294" y="625642"/>
                    <a:pt x="493294" y="625642"/>
                  </a:cubicBezTo>
                  <a:cubicBezTo>
                    <a:pt x="455522" y="738960"/>
                    <a:pt x="510046" y="593320"/>
                    <a:pt x="457200" y="685800"/>
                  </a:cubicBezTo>
                  <a:cubicBezTo>
                    <a:pt x="446485" y="704552"/>
                    <a:pt x="441157" y="725905"/>
                    <a:pt x="433136" y="745958"/>
                  </a:cubicBezTo>
                  <a:cubicBezTo>
                    <a:pt x="429126" y="766010"/>
                    <a:pt x="426065" y="786276"/>
                    <a:pt x="421105" y="806115"/>
                  </a:cubicBezTo>
                  <a:cubicBezTo>
                    <a:pt x="418029" y="818419"/>
                    <a:pt x="411560" y="829774"/>
                    <a:pt x="409073" y="842210"/>
                  </a:cubicBezTo>
                  <a:cubicBezTo>
                    <a:pt x="393400" y="920577"/>
                    <a:pt x="396940" y="963242"/>
                    <a:pt x="385010" y="1046747"/>
                  </a:cubicBezTo>
                  <a:cubicBezTo>
                    <a:pt x="382671" y="1063117"/>
                    <a:pt x="376989" y="1078831"/>
                    <a:pt x="372978" y="1094873"/>
                  </a:cubicBezTo>
                  <a:cubicBezTo>
                    <a:pt x="376989" y="1159042"/>
                    <a:pt x="378612" y="1223404"/>
                    <a:pt x="385010" y="1287379"/>
                  </a:cubicBezTo>
                  <a:cubicBezTo>
                    <a:pt x="386655" y="1303833"/>
                    <a:pt x="393799" y="1319290"/>
                    <a:pt x="397042" y="1335505"/>
                  </a:cubicBezTo>
                  <a:cubicBezTo>
                    <a:pt x="401826" y="1359426"/>
                    <a:pt x="403156" y="1384027"/>
                    <a:pt x="409073" y="1407694"/>
                  </a:cubicBezTo>
                  <a:cubicBezTo>
                    <a:pt x="415225" y="1432302"/>
                    <a:pt x="425115" y="1455821"/>
                    <a:pt x="433136" y="1479884"/>
                  </a:cubicBezTo>
                  <a:cubicBezTo>
                    <a:pt x="437147" y="1491916"/>
                    <a:pt x="438133" y="1505427"/>
                    <a:pt x="445168" y="1515979"/>
                  </a:cubicBezTo>
                  <a:cubicBezTo>
                    <a:pt x="453189" y="1528010"/>
                    <a:pt x="462764" y="1539140"/>
                    <a:pt x="469231" y="1552073"/>
                  </a:cubicBezTo>
                  <a:cubicBezTo>
                    <a:pt x="488802" y="1591214"/>
                    <a:pt x="470846" y="1589783"/>
                    <a:pt x="505326" y="1624263"/>
                  </a:cubicBezTo>
                  <a:cubicBezTo>
                    <a:pt x="515551" y="1634488"/>
                    <a:pt x="529389" y="1640305"/>
                    <a:pt x="541421" y="1648326"/>
                  </a:cubicBezTo>
                  <a:cubicBezTo>
                    <a:pt x="564544" y="1683011"/>
                    <a:pt x="576477" y="1706023"/>
                    <a:pt x="613610" y="1732547"/>
                  </a:cubicBezTo>
                  <a:cubicBezTo>
                    <a:pt x="623930" y="1739919"/>
                    <a:pt x="637673" y="1740568"/>
                    <a:pt x="649705" y="1744579"/>
                  </a:cubicBezTo>
                  <a:cubicBezTo>
                    <a:pt x="703522" y="1825303"/>
                    <a:pt x="640124" y="1746211"/>
                    <a:pt x="709863" y="1792705"/>
                  </a:cubicBezTo>
                  <a:cubicBezTo>
                    <a:pt x="724020" y="1802143"/>
                    <a:pt x="731083" y="1820537"/>
                    <a:pt x="745957" y="1828800"/>
                  </a:cubicBezTo>
                  <a:cubicBezTo>
                    <a:pt x="768130" y="1841118"/>
                    <a:pt x="797042" y="1838793"/>
                    <a:pt x="818147" y="1852863"/>
                  </a:cubicBezTo>
                  <a:cubicBezTo>
                    <a:pt x="830179" y="1860884"/>
                    <a:pt x="841028" y="1871053"/>
                    <a:pt x="854242" y="1876926"/>
                  </a:cubicBezTo>
                  <a:cubicBezTo>
                    <a:pt x="877421" y="1887228"/>
                    <a:pt x="902368" y="1892968"/>
                    <a:pt x="926431" y="1900989"/>
                  </a:cubicBezTo>
                  <a:cubicBezTo>
                    <a:pt x="1012986" y="1929841"/>
                    <a:pt x="904884" y="1894833"/>
                    <a:pt x="1010652" y="1925052"/>
                  </a:cubicBezTo>
                  <a:cubicBezTo>
                    <a:pt x="1081009" y="1945154"/>
                    <a:pt x="1010225" y="1930304"/>
                    <a:pt x="1094873" y="1949115"/>
                  </a:cubicBezTo>
                  <a:cubicBezTo>
                    <a:pt x="1114836" y="1953551"/>
                    <a:pt x="1135302" y="1955766"/>
                    <a:pt x="1155031" y="1961147"/>
                  </a:cubicBezTo>
                  <a:cubicBezTo>
                    <a:pt x="1179502" y="1967821"/>
                    <a:pt x="1202201" y="1981040"/>
                    <a:pt x="1227221" y="1985210"/>
                  </a:cubicBezTo>
                  <a:cubicBezTo>
                    <a:pt x="1259386" y="1990571"/>
                    <a:pt x="1325950" y="2000868"/>
                    <a:pt x="1359568" y="2009273"/>
                  </a:cubicBezTo>
                  <a:cubicBezTo>
                    <a:pt x="1371872" y="2012349"/>
                    <a:pt x="1383631" y="2017294"/>
                    <a:pt x="1395663" y="2021305"/>
                  </a:cubicBezTo>
                  <a:cubicBezTo>
                    <a:pt x="1419724" y="2093491"/>
                    <a:pt x="1422852" y="2084112"/>
                    <a:pt x="1383631" y="2201779"/>
                  </a:cubicBezTo>
                  <a:cubicBezTo>
                    <a:pt x="1379621" y="2213810"/>
                    <a:pt x="1381920" y="2230502"/>
                    <a:pt x="1371600" y="2237873"/>
                  </a:cubicBezTo>
                  <a:cubicBezTo>
                    <a:pt x="1350960" y="2252616"/>
                    <a:pt x="1299410" y="2261936"/>
                    <a:pt x="1299410" y="2261936"/>
                  </a:cubicBezTo>
                  <a:lnTo>
                    <a:pt x="1022684" y="2249905"/>
                  </a:lnTo>
                  <a:cubicBezTo>
                    <a:pt x="970473" y="2247004"/>
                    <a:pt x="918305" y="2243076"/>
                    <a:pt x="866273" y="2237873"/>
                  </a:cubicBezTo>
                  <a:cubicBezTo>
                    <a:pt x="808697" y="2232115"/>
                    <a:pt x="740312" y="2219950"/>
                    <a:pt x="685800" y="2201779"/>
                  </a:cubicBezTo>
                  <a:cubicBezTo>
                    <a:pt x="661737" y="2193758"/>
                    <a:pt x="634715" y="2191785"/>
                    <a:pt x="613610" y="2177715"/>
                  </a:cubicBezTo>
                  <a:cubicBezTo>
                    <a:pt x="589547" y="2161673"/>
                    <a:pt x="568857" y="2138734"/>
                    <a:pt x="541421" y="2129589"/>
                  </a:cubicBezTo>
                  <a:lnTo>
                    <a:pt x="469231" y="2105526"/>
                  </a:lnTo>
                  <a:lnTo>
                    <a:pt x="433136" y="2093494"/>
                  </a:lnTo>
                  <a:lnTo>
                    <a:pt x="397042" y="2081463"/>
                  </a:lnTo>
                  <a:cubicBezTo>
                    <a:pt x="338690" y="2023111"/>
                    <a:pt x="367792" y="2045921"/>
                    <a:pt x="312821" y="2009273"/>
                  </a:cubicBezTo>
                  <a:cubicBezTo>
                    <a:pt x="304800" y="1997242"/>
                    <a:pt x="297790" y="1984470"/>
                    <a:pt x="288757" y="1973179"/>
                  </a:cubicBezTo>
                  <a:cubicBezTo>
                    <a:pt x="281671" y="1964321"/>
                    <a:pt x="270530" y="1958842"/>
                    <a:pt x="264694" y="1949115"/>
                  </a:cubicBezTo>
                  <a:cubicBezTo>
                    <a:pt x="258169" y="1938240"/>
                    <a:pt x="258335" y="1924364"/>
                    <a:pt x="252663" y="1913021"/>
                  </a:cubicBezTo>
                  <a:cubicBezTo>
                    <a:pt x="246196" y="1900087"/>
                    <a:pt x="234473" y="1890140"/>
                    <a:pt x="228600" y="1876926"/>
                  </a:cubicBezTo>
                  <a:cubicBezTo>
                    <a:pt x="218298" y="1853747"/>
                    <a:pt x="215880" y="1827423"/>
                    <a:pt x="204536" y="1804736"/>
                  </a:cubicBezTo>
                  <a:cubicBezTo>
                    <a:pt x="196515" y="1788694"/>
                    <a:pt x="187134" y="1773263"/>
                    <a:pt x="180473" y="1756610"/>
                  </a:cubicBezTo>
                  <a:cubicBezTo>
                    <a:pt x="144028" y="1665496"/>
                    <a:pt x="181967" y="1701459"/>
                    <a:pt x="120315" y="1660358"/>
                  </a:cubicBezTo>
                  <a:cubicBezTo>
                    <a:pt x="112294" y="1648326"/>
                    <a:pt x="102719" y="1637197"/>
                    <a:pt x="96252" y="1624263"/>
                  </a:cubicBezTo>
                  <a:cubicBezTo>
                    <a:pt x="90580" y="1612919"/>
                    <a:pt x="90746" y="1599043"/>
                    <a:pt x="84221" y="1588168"/>
                  </a:cubicBezTo>
                  <a:cubicBezTo>
                    <a:pt x="78385" y="1578441"/>
                    <a:pt x="68178" y="1572126"/>
                    <a:pt x="60157" y="1564105"/>
                  </a:cubicBezTo>
                  <a:cubicBezTo>
                    <a:pt x="52136" y="1540042"/>
                    <a:pt x="40264" y="1516935"/>
                    <a:pt x="36094" y="1491915"/>
                  </a:cubicBezTo>
                  <a:cubicBezTo>
                    <a:pt x="21978" y="1407216"/>
                    <a:pt x="31778" y="1442869"/>
                    <a:pt x="12031" y="1383631"/>
                  </a:cubicBezTo>
                  <a:cubicBezTo>
                    <a:pt x="8021" y="1359568"/>
                    <a:pt x="0" y="1335837"/>
                    <a:pt x="0" y="1311442"/>
                  </a:cubicBezTo>
                  <a:cubicBezTo>
                    <a:pt x="0" y="1195068"/>
                    <a:pt x="2093" y="1078475"/>
                    <a:pt x="12031" y="962526"/>
                  </a:cubicBezTo>
                  <a:cubicBezTo>
                    <a:pt x="14197" y="937254"/>
                    <a:pt x="31119" y="915208"/>
                    <a:pt x="36094" y="890336"/>
                  </a:cubicBezTo>
                  <a:cubicBezTo>
                    <a:pt x="40105" y="870284"/>
                    <a:pt x="44468" y="850299"/>
                    <a:pt x="48126" y="830179"/>
                  </a:cubicBezTo>
                  <a:cubicBezTo>
                    <a:pt x="52490" y="806177"/>
                    <a:pt x="54240" y="781656"/>
                    <a:pt x="60157" y="757989"/>
                  </a:cubicBezTo>
                  <a:cubicBezTo>
                    <a:pt x="66309" y="733382"/>
                    <a:pt x="76200" y="709863"/>
                    <a:pt x="84221" y="685800"/>
                  </a:cubicBezTo>
                  <a:lnTo>
                    <a:pt x="96252" y="649705"/>
                  </a:lnTo>
                  <a:cubicBezTo>
                    <a:pt x="106037" y="620350"/>
                    <a:pt x="109025" y="600837"/>
                    <a:pt x="132347" y="577515"/>
                  </a:cubicBezTo>
                  <a:cubicBezTo>
                    <a:pt x="142572" y="567290"/>
                    <a:pt x="156410" y="561473"/>
                    <a:pt x="168442" y="553452"/>
                  </a:cubicBezTo>
                  <a:cubicBezTo>
                    <a:pt x="191969" y="518162"/>
                    <a:pt x="194573" y="521116"/>
                    <a:pt x="204536" y="481263"/>
                  </a:cubicBezTo>
                  <a:cubicBezTo>
                    <a:pt x="209496" y="461424"/>
                    <a:pt x="209388" y="440253"/>
                    <a:pt x="216568" y="421105"/>
                  </a:cubicBezTo>
                  <a:cubicBezTo>
                    <a:pt x="229937" y="385455"/>
                    <a:pt x="247315" y="380554"/>
                    <a:pt x="276726" y="360947"/>
                  </a:cubicBezTo>
                  <a:cubicBezTo>
                    <a:pt x="331887" y="278206"/>
                    <a:pt x="297416" y="297904"/>
                    <a:pt x="360947" y="276726"/>
                  </a:cubicBezTo>
                  <a:cubicBezTo>
                    <a:pt x="408874" y="204834"/>
                    <a:pt x="356531" y="267344"/>
                    <a:pt x="421105" y="228600"/>
                  </a:cubicBezTo>
                  <a:cubicBezTo>
                    <a:pt x="430832" y="222764"/>
                    <a:pt x="436310" y="211622"/>
                    <a:pt x="445168" y="204536"/>
                  </a:cubicBezTo>
                  <a:cubicBezTo>
                    <a:pt x="456459" y="195503"/>
                    <a:pt x="469231" y="188494"/>
                    <a:pt x="481263" y="180473"/>
                  </a:cubicBezTo>
                  <a:cubicBezTo>
                    <a:pt x="545724" y="51552"/>
                    <a:pt x="455838" y="213388"/>
                    <a:pt x="553452" y="96252"/>
                  </a:cubicBezTo>
                  <a:cubicBezTo>
                    <a:pt x="561571" y="86509"/>
                    <a:pt x="555164" y="67529"/>
                    <a:pt x="565484" y="60158"/>
                  </a:cubicBezTo>
                  <a:cubicBezTo>
                    <a:pt x="586124" y="45415"/>
                    <a:pt x="613610" y="44115"/>
                    <a:pt x="637673" y="36094"/>
                  </a:cubicBezTo>
                  <a:lnTo>
                    <a:pt x="673768" y="24063"/>
                  </a:lnTo>
                  <a:cubicBezTo>
                    <a:pt x="685800" y="20052"/>
                    <a:pt x="697559" y="15107"/>
                    <a:pt x="709863" y="12031"/>
                  </a:cubicBezTo>
                  <a:lnTo>
                    <a:pt x="757989" y="0"/>
                  </a:lnTo>
                  <a:cubicBezTo>
                    <a:pt x="942473" y="4010"/>
                    <a:pt x="1127259" y="755"/>
                    <a:pt x="1311442" y="12031"/>
                  </a:cubicBezTo>
                  <a:cubicBezTo>
                    <a:pt x="1325875" y="12915"/>
                    <a:pt x="1338503" y="24803"/>
                    <a:pt x="1347536" y="36094"/>
                  </a:cubicBezTo>
                  <a:cubicBezTo>
                    <a:pt x="1355459" y="45997"/>
                    <a:pt x="1353896" y="60845"/>
                    <a:pt x="1359568" y="72189"/>
                  </a:cubicBezTo>
                  <a:cubicBezTo>
                    <a:pt x="1406216" y="165484"/>
                    <a:pt x="1365420" y="53653"/>
                    <a:pt x="1395663" y="144379"/>
                  </a:cubicBezTo>
                  <a:cubicBezTo>
                    <a:pt x="1391652" y="180474"/>
                    <a:pt x="1400849" y="220687"/>
                    <a:pt x="1383631" y="252663"/>
                  </a:cubicBezTo>
                  <a:cubicBezTo>
                    <a:pt x="1369692" y="278550"/>
                    <a:pt x="1308706" y="304481"/>
                    <a:pt x="1275347" y="312821"/>
                  </a:cubicBezTo>
                  <a:cubicBezTo>
                    <a:pt x="1271456" y="313794"/>
                    <a:pt x="1295399" y="270710"/>
                    <a:pt x="1263315" y="264694"/>
                  </a:cubicBezTo>
                  <a:close/>
                </a:path>
              </a:pathLst>
            </a:cu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Arc 34"/>
            <p:cNvSpPr/>
            <p:nvPr/>
          </p:nvSpPr>
          <p:spPr>
            <a:xfrm rot="760720">
              <a:off x="5680857" y="2311905"/>
              <a:ext cx="338906" cy="535499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Arc 35"/>
            <p:cNvSpPr/>
            <p:nvPr/>
          </p:nvSpPr>
          <p:spPr>
            <a:xfrm rot="760720">
              <a:off x="5346316" y="2697028"/>
              <a:ext cx="442018" cy="532703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Arc 36"/>
            <p:cNvSpPr/>
            <p:nvPr/>
          </p:nvSpPr>
          <p:spPr>
            <a:xfrm rot="15338229">
              <a:off x="6246650" y="4008612"/>
              <a:ext cx="442018" cy="532703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Arc 37"/>
            <p:cNvSpPr/>
            <p:nvPr/>
          </p:nvSpPr>
          <p:spPr>
            <a:xfrm rot="15338229">
              <a:off x="5899950" y="3890302"/>
              <a:ext cx="442018" cy="532703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Arc 38"/>
            <p:cNvSpPr/>
            <p:nvPr/>
          </p:nvSpPr>
          <p:spPr>
            <a:xfrm rot="15338229">
              <a:off x="5619531" y="3525681"/>
              <a:ext cx="461558" cy="529421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Arc 39"/>
            <p:cNvSpPr/>
            <p:nvPr/>
          </p:nvSpPr>
          <p:spPr>
            <a:xfrm rot="19432369">
              <a:off x="5380136" y="3172482"/>
              <a:ext cx="442018" cy="532703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5675045" y="2346158"/>
              <a:ext cx="846071" cy="1841269"/>
            </a:xfrm>
            <a:custGeom>
              <a:avLst/>
              <a:gdLst>
                <a:gd name="connsiteX0" fmla="*/ 725755 w 846071"/>
                <a:gd name="connsiteY0" fmla="*/ 0 h 1841269"/>
                <a:gd name="connsiteX1" fmla="*/ 497155 w 846071"/>
                <a:gd name="connsiteY1" fmla="*/ 12031 h 1841269"/>
                <a:gd name="connsiteX2" fmla="*/ 473092 w 846071"/>
                <a:gd name="connsiteY2" fmla="*/ 36095 h 1841269"/>
                <a:gd name="connsiteX3" fmla="*/ 400902 w 846071"/>
                <a:gd name="connsiteY3" fmla="*/ 60158 h 1841269"/>
                <a:gd name="connsiteX4" fmla="*/ 316681 w 846071"/>
                <a:gd name="connsiteY4" fmla="*/ 108284 h 1841269"/>
                <a:gd name="connsiteX5" fmla="*/ 244492 w 846071"/>
                <a:gd name="connsiteY5" fmla="*/ 132347 h 1841269"/>
                <a:gd name="connsiteX6" fmla="*/ 196366 w 846071"/>
                <a:gd name="connsiteY6" fmla="*/ 192505 h 1841269"/>
                <a:gd name="connsiteX7" fmla="*/ 148239 w 846071"/>
                <a:gd name="connsiteY7" fmla="*/ 264695 h 1841269"/>
                <a:gd name="connsiteX8" fmla="*/ 124176 w 846071"/>
                <a:gd name="connsiteY8" fmla="*/ 300789 h 1841269"/>
                <a:gd name="connsiteX9" fmla="*/ 112144 w 846071"/>
                <a:gd name="connsiteY9" fmla="*/ 336884 h 1841269"/>
                <a:gd name="connsiteX10" fmla="*/ 64018 w 846071"/>
                <a:gd name="connsiteY10" fmla="*/ 409074 h 1841269"/>
                <a:gd name="connsiteX11" fmla="*/ 39955 w 846071"/>
                <a:gd name="connsiteY11" fmla="*/ 565484 h 1841269"/>
                <a:gd name="connsiteX12" fmla="*/ 15892 w 846071"/>
                <a:gd name="connsiteY12" fmla="*/ 649705 h 1841269"/>
                <a:gd name="connsiteX13" fmla="*/ 15892 w 846071"/>
                <a:gd name="connsiteY13" fmla="*/ 1106905 h 1841269"/>
                <a:gd name="connsiteX14" fmla="*/ 39955 w 846071"/>
                <a:gd name="connsiteY14" fmla="*/ 1143000 h 1841269"/>
                <a:gd name="connsiteX15" fmla="*/ 64018 w 846071"/>
                <a:gd name="connsiteY15" fmla="*/ 1215189 h 1841269"/>
                <a:gd name="connsiteX16" fmla="*/ 76050 w 846071"/>
                <a:gd name="connsiteY16" fmla="*/ 1263316 h 1841269"/>
                <a:gd name="connsiteX17" fmla="*/ 100113 w 846071"/>
                <a:gd name="connsiteY17" fmla="*/ 1299410 h 1841269"/>
                <a:gd name="connsiteX18" fmla="*/ 112144 w 846071"/>
                <a:gd name="connsiteY18" fmla="*/ 1335505 h 1841269"/>
                <a:gd name="connsiteX19" fmla="*/ 172302 w 846071"/>
                <a:gd name="connsiteY19" fmla="*/ 1395663 h 1841269"/>
                <a:gd name="connsiteX20" fmla="*/ 208397 w 846071"/>
                <a:gd name="connsiteY20" fmla="*/ 1467853 h 1841269"/>
                <a:gd name="connsiteX21" fmla="*/ 244492 w 846071"/>
                <a:gd name="connsiteY21" fmla="*/ 1540042 h 1841269"/>
                <a:gd name="connsiteX22" fmla="*/ 292618 w 846071"/>
                <a:gd name="connsiteY22" fmla="*/ 1600200 h 1841269"/>
                <a:gd name="connsiteX23" fmla="*/ 316681 w 846071"/>
                <a:gd name="connsiteY23" fmla="*/ 1672389 h 1841269"/>
                <a:gd name="connsiteX24" fmla="*/ 352776 w 846071"/>
                <a:gd name="connsiteY24" fmla="*/ 1744579 h 1841269"/>
                <a:gd name="connsiteX25" fmla="*/ 424966 w 846071"/>
                <a:gd name="connsiteY25" fmla="*/ 1780674 h 1841269"/>
                <a:gd name="connsiteX26" fmla="*/ 461060 w 846071"/>
                <a:gd name="connsiteY26" fmla="*/ 1804737 h 1841269"/>
                <a:gd name="connsiteX27" fmla="*/ 653566 w 846071"/>
                <a:gd name="connsiteY27" fmla="*/ 1828800 h 1841269"/>
                <a:gd name="connsiteX28" fmla="*/ 846071 w 846071"/>
                <a:gd name="connsiteY28" fmla="*/ 1840831 h 1841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46071" h="1841269">
                  <a:moveTo>
                    <a:pt x="725755" y="0"/>
                  </a:moveTo>
                  <a:cubicBezTo>
                    <a:pt x="649555" y="4010"/>
                    <a:pt x="572694" y="1240"/>
                    <a:pt x="497155" y="12031"/>
                  </a:cubicBezTo>
                  <a:cubicBezTo>
                    <a:pt x="485925" y="13635"/>
                    <a:pt x="483238" y="31022"/>
                    <a:pt x="473092" y="36095"/>
                  </a:cubicBezTo>
                  <a:cubicBezTo>
                    <a:pt x="450405" y="47439"/>
                    <a:pt x="422007" y="46088"/>
                    <a:pt x="400902" y="60158"/>
                  </a:cubicBezTo>
                  <a:cubicBezTo>
                    <a:pt x="368343" y="81865"/>
                    <a:pt x="354846" y="93018"/>
                    <a:pt x="316681" y="108284"/>
                  </a:cubicBezTo>
                  <a:cubicBezTo>
                    <a:pt x="293131" y="117704"/>
                    <a:pt x="244492" y="132347"/>
                    <a:pt x="244492" y="132347"/>
                  </a:cubicBezTo>
                  <a:cubicBezTo>
                    <a:pt x="217396" y="213632"/>
                    <a:pt x="254974" y="125525"/>
                    <a:pt x="196366" y="192505"/>
                  </a:cubicBezTo>
                  <a:cubicBezTo>
                    <a:pt x="177322" y="214270"/>
                    <a:pt x="164281" y="240632"/>
                    <a:pt x="148239" y="264695"/>
                  </a:cubicBezTo>
                  <a:cubicBezTo>
                    <a:pt x="140218" y="276726"/>
                    <a:pt x="128749" y="287071"/>
                    <a:pt x="124176" y="300789"/>
                  </a:cubicBezTo>
                  <a:cubicBezTo>
                    <a:pt x="120165" y="312821"/>
                    <a:pt x="118303" y="325797"/>
                    <a:pt x="112144" y="336884"/>
                  </a:cubicBezTo>
                  <a:cubicBezTo>
                    <a:pt x="98099" y="362165"/>
                    <a:pt x="64018" y="409074"/>
                    <a:pt x="64018" y="409074"/>
                  </a:cubicBezTo>
                  <a:cubicBezTo>
                    <a:pt x="36869" y="517676"/>
                    <a:pt x="67673" y="385323"/>
                    <a:pt x="39955" y="565484"/>
                  </a:cubicBezTo>
                  <a:cubicBezTo>
                    <a:pt x="35639" y="593535"/>
                    <a:pt x="24874" y="622756"/>
                    <a:pt x="15892" y="649705"/>
                  </a:cubicBezTo>
                  <a:cubicBezTo>
                    <a:pt x="-1426" y="840200"/>
                    <a:pt x="-8847" y="859520"/>
                    <a:pt x="15892" y="1106905"/>
                  </a:cubicBezTo>
                  <a:cubicBezTo>
                    <a:pt x="17331" y="1121293"/>
                    <a:pt x="34082" y="1129786"/>
                    <a:pt x="39955" y="1143000"/>
                  </a:cubicBezTo>
                  <a:cubicBezTo>
                    <a:pt x="50257" y="1166179"/>
                    <a:pt x="57866" y="1190582"/>
                    <a:pt x="64018" y="1215189"/>
                  </a:cubicBezTo>
                  <a:cubicBezTo>
                    <a:pt x="68029" y="1231231"/>
                    <a:pt x="69536" y="1248117"/>
                    <a:pt x="76050" y="1263316"/>
                  </a:cubicBezTo>
                  <a:cubicBezTo>
                    <a:pt x="81746" y="1276607"/>
                    <a:pt x="92092" y="1287379"/>
                    <a:pt x="100113" y="1299410"/>
                  </a:cubicBezTo>
                  <a:cubicBezTo>
                    <a:pt x="104123" y="1311442"/>
                    <a:pt x="104535" y="1325359"/>
                    <a:pt x="112144" y="1335505"/>
                  </a:cubicBezTo>
                  <a:cubicBezTo>
                    <a:pt x="129159" y="1358192"/>
                    <a:pt x="172302" y="1395663"/>
                    <a:pt x="172302" y="1395663"/>
                  </a:cubicBezTo>
                  <a:cubicBezTo>
                    <a:pt x="202544" y="1486386"/>
                    <a:pt x="161751" y="1374562"/>
                    <a:pt x="208397" y="1467853"/>
                  </a:cubicBezTo>
                  <a:cubicBezTo>
                    <a:pt x="258210" y="1567479"/>
                    <a:pt x="175530" y="1436598"/>
                    <a:pt x="244492" y="1540042"/>
                  </a:cubicBezTo>
                  <a:cubicBezTo>
                    <a:pt x="288367" y="1671674"/>
                    <a:pt x="214876" y="1475814"/>
                    <a:pt x="292618" y="1600200"/>
                  </a:cubicBezTo>
                  <a:cubicBezTo>
                    <a:pt x="306061" y="1621709"/>
                    <a:pt x="308660" y="1648326"/>
                    <a:pt x="316681" y="1672389"/>
                  </a:cubicBezTo>
                  <a:cubicBezTo>
                    <a:pt x="326466" y="1701745"/>
                    <a:pt x="329454" y="1721257"/>
                    <a:pt x="352776" y="1744579"/>
                  </a:cubicBezTo>
                  <a:cubicBezTo>
                    <a:pt x="387256" y="1779059"/>
                    <a:pt x="385825" y="1761103"/>
                    <a:pt x="424966" y="1780674"/>
                  </a:cubicBezTo>
                  <a:cubicBezTo>
                    <a:pt x="437899" y="1787141"/>
                    <a:pt x="448127" y="1798270"/>
                    <a:pt x="461060" y="1804737"/>
                  </a:cubicBezTo>
                  <a:cubicBezTo>
                    <a:pt x="513325" y="1830869"/>
                    <a:pt x="622376" y="1825830"/>
                    <a:pt x="653566" y="1828800"/>
                  </a:cubicBezTo>
                  <a:cubicBezTo>
                    <a:pt x="821676" y="1844810"/>
                    <a:pt x="677771" y="1840831"/>
                    <a:pt x="846071" y="1840831"/>
                  </a:cubicBezTo>
                </a:path>
              </a:pathLst>
            </a:custGeom>
            <a:noFill/>
            <a:ln w="19050">
              <a:solidFill>
                <a:srgbClr val="D59D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5505215" y="2236498"/>
              <a:ext cx="830371" cy="2021305"/>
            </a:xfrm>
            <a:custGeom>
              <a:avLst/>
              <a:gdLst>
                <a:gd name="connsiteX0" fmla="*/ 725755 w 846071"/>
                <a:gd name="connsiteY0" fmla="*/ 0 h 1841269"/>
                <a:gd name="connsiteX1" fmla="*/ 497155 w 846071"/>
                <a:gd name="connsiteY1" fmla="*/ 12031 h 1841269"/>
                <a:gd name="connsiteX2" fmla="*/ 473092 w 846071"/>
                <a:gd name="connsiteY2" fmla="*/ 36095 h 1841269"/>
                <a:gd name="connsiteX3" fmla="*/ 400902 w 846071"/>
                <a:gd name="connsiteY3" fmla="*/ 60158 h 1841269"/>
                <a:gd name="connsiteX4" fmla="*/ 316681 w 846071"/>
                <a:gd name="connsiteY4" fmla="*/ 108284 h 1841269"/>
                <a:gd name="connsiteX5" fmla="*/ 244492 w 846071"/>
                <a:gd name="connsiteY5" fmla="*/ 132347 h 1841269"/>
                <a:gd name="connsiteX6" fmla="*/ 196366 w 846071"/>
                <a:gd name="connsiteY6" fmla="*/ 192505 h 1841269"/>
                <a:gd name="connsiteX7" fmla="*/ 148239 w 846071"/>
                <a:gd name="connsiteY7" fmla="*/ 264695 h 1841269"/>
                <a:gd name="connsiteX8" fmla="*/ 124176 w 846071"/>
                <a:gd name="connsiteY8" fmla="*/ 300789 h 1841269"/>
                <a:gd name="connsiteX9" fmla="*/ 112144 w 846071"/>
                <a:gd name="connsiteY9" fmla="*/ 336884 h 1841269"/>
                <a:gd name="connsiteX10" fmla="*/ 64018 w 846071"/>
                <a:gd name="connsiteY10" fmla="*/ 409074 h 1841269"/>
                <a:gd name="connsiteX11" fmla="*/ 39955 w 846071"/>
                <a:gd name="connsiteY11" fmla="*/ 565484 h 1841269"/>
                <a:gd name="connsiteX12" fmla="*/ 15892 w 846071"/>
                <a:gd name="connsiteY12" fmla="*/ 649705 h 1841269"/>
                <a:gd name="connsiteX13" fmla="*/ 15892 w 846071"/>
                <a:gd name="connsiteY13" fmla="*/ 1106905 h 1841269"/>
                <a:gd name="connsiteX14" fmla="*/ 39955 w 846071"/>
                <a:gd name="connsiteY14" fmla="*/ 1143000 h 1841269"/>
                <a:gd name="connsiteX15" fmla="*/ 64018 w 846071"/>
                <a:gd name="connsiteY15" fmla="*/ 1215189 h 1841269"/>
                <a:gd name="connsiteX16" fmla="*/ 76050 w 846071"/>
                <a:gd name="connsiteY16" fmla="*/ 1263316 h 1841269"/>
                <a:gd name="connsiteX17" fmla="*/ 100113 w 846071"/>
                <a:gd name="connsiteY17" fmla="*/ 1299410 h 1841269"/>
                <a:gd name="connsiteX18" fmla="*/ 112144 w 846071"/>
                <a:gd name="connsiteY18" fmla="*/ 1335505 h 1841269"/>
                <a:gd name="connsiteX19" fmla="*/ 172302 w 846071"/>
                <a:gd name="connsiteY19" fmla="*/ 1395663 h 1841269"/>
                <a:gd name="connsiteX20" fmla="*/ 208397 w 846071"/>
                <a:gd name="connsiteY20" fmla="*/ 1467853 h 1841269"/>
                <a:gd name="connsiteX21" fmla="*/ 244492 w 846071"/>
                <a:gd name="connsiteY21" fmla="*/ 1540042 h 1841269"/>
                <a:gd name="connsiteX22" fmla="*/ 292618 w 846071"/>
                <a:gd name="connsiteY22" fmla="*/ 1600200 h 1841269"/>
                <a:gd name="connsiteX23" fmla="*/ 316681 w 846071"/>
                <a:gd name="connsiteY23" fmla="*/ 1672389 h 1841269"/>
                <a:gd name="connsiteX24" fmla="*/ 352776 w 846071"/>
                <a:gd name="connsiteY24" fmla="*/ 1744579 h 1841269"/>
                <a:gd name="connsiteX25" fmla="*/ 424966 w 846071"/>
                <a:gd name="connsiteY25" fmla="*/ 1780674 h 1841269"/>
                <a:gd name="connsiteX26" fmla="*/ 461060 w 846071"/>
                <a:gd name="connsiteY26" fmla="*/ 1804737 h 1841269"/>
                <a:gd name="connsiteX27" fmla="*/ 653566 w 846071"/>
                <a:gd name="connsiteY27" fmla="*/ 1828800 h 1841269"/>
                <a:gd name="connsiteX28" fmla="*/ 846071 w 846071"/>
                <a:gd name="connsiteY28" fmla="*/ 1840831 h 1841269"/>
                <a:gd name="connsiteX0" fmla="*/ 809976 w 846071"/>
                <a:gd name="connsiteY0" fmla="*/ 0 h 1937522"/>
                <a:gd name="connsiteX1" fmla="*/ 497155 w 846071"/>
                <a:gd name="connsiteY1" fmla="*/ 108284 h 1937522"/>
                <a:gd name="connsiteX2" fmla="*/ 473092 w 846071"/>
                <a:gd name="connsiteY2" fmla="*/ 132348 h 1937522"/>
                <a:gd name="connsiteX3" fmla="*/ 400902 w 846071"/>
                <a:gd name="connsiteY3" fmla="*/ 156411 h 1937522"/>
                <a:gd name="connsiteX4" fmla="*/ 316681 w 846071"/>
                <a:gd name="connsiteY4" fmla="*/ 204537 h 1937522"/>
                <a:gd name="connsiteX5" fmla="*/ 244492 w 846071"/>
                <a:gd name="connsiteY5" fmla="*/ 228600 h 1937522"/>
                <a:gd name="connsiteX6" fmla="*/ 196366 w 846071"/>
                <a:gd name="connsiteY6" fmla="*/ 288758 h 1937522"/>
                <a:gd name="connsiteX7" fmla="*/ 148239 w 846071"/>
                <a:gd name="connsiteY7" fmla="*/ 360948 h 1937522"/>
                <a:gd name="connsiteX8" fmla="*/ 124176 w 846071"/>
                <a:gd name="connsiteY8" fmla="*/ 397042 h 1937522"/>
                <a:gd name="connsiteX9" fmla="*/ 112144 w 846071"/>
                <a:gd name="connsiteY9" fmla="*/ 433137 h 1937522"/>
                <a:gd name="connsiteX10" fmla="*/ 64018 w 846071"/>
                <a:gd name="connsiteY10" fmla="*/ 505327 h 1937522"/>
                <a:gd name="connsiteX11" fmla="*/ 39955 w 846071"/>
                <a:gd name="connsiteY11" fmla="*/ 661737 h 1937522"/>
                <a:gd name="connsiteX12" fmla="*/ 15892 w 846071"/>
                <a:gd name="connsiteY12" fmla="*/ 745958 h 1937522"/>
                <a:gd name="connsiteX13" fmla="*/ 15892 w 846071"/>
                <a:gd name="connsiteY13" fmla="*/ 1203158 h 1937522"/>
                <a:gd name="connsiteX14" fmla="*/ 39955 w 846071"/>
                <a:gd name="connsiteY14" fmla="*/ 1239253 h 1937522"/>
                <a:gd name="connsiteX15" fmla="*/ 64018 w 846071"/>
                <a:gd name="connsiteY15" fmla="*/ 1311442 h 1937522"/>
                <a:gd name="connsiteX16" fmla="*/ 76050 w 846071"/>
                <a:gd name="connsiteY16" fmla="*/ 1359569 h 1937522"/>
                <a:gd name="connsiteX17" fmla="*/ 100113 w 846071"/>
                <a:gd name="connsiteY17" fmla="*/ 1395663 h 1937522"/>
                <a:gd name="connsiteX18" fmla="*/ 112144 w 846071"/>
                <a:gd name="connsiteY18" fmla="*/ 1431758 h 1937522"/>
                <a:gd name="connsiteX19" fmla="*/ 172302 w 846071"/>
                <a:gd name="connsiteY19" fmla="*/ 1491916 h 1937522"/>
                <a:gd name="connsiteX20" fmla="*/ 208397 w 846071"/>
                <a:gd name="connsiteY20" fmla="*/ 1564106 h 1937522"/>
                <a:gd name="connsiteX21" fmla="*/ 244492 w 846071"/>
                <a:gd name="connsiteY21" fmla="*/ 1636295 h 1937522"/>
                <a:gd name="connsiteX22" fmla="*/ 292618 w 846071"/>
                <a:gd name="connsiteY22" fmla="*/ 1696453 h 1937522"/>
                <a:gd name="connsiteX23" fmla="*/ 316681 w 846071"/>
                <a:gd name="connsiteY23" fmla="*/ 1768642 h 1937522"/>
                <a:gd name="connsiteX24" fmla="*/ 352776 w 846071"/>
                <a:gd name="connsiteY24" fmla="*/ 1840832 h 1937522"/>
                <a:gd name="connsiteX25" fmla="*/ 424966 w 846071"/>
                <a:gd name="connsiteY25" fmla="*/ 1876927 h 1937522"/>
                <a:gd name="connsiteX26" fmla="*/ 461060 w 846071"/>
                <a:gd name="connsiteY26" fmla="*/ 1900990 h 1937522"/>
                <a:gd name="connsiteX27" fmla="*/ 653566 w 846071"/>
                <a:gd name="connsiteY27" fmla="*/ 1925053 h 1937522"/>
                <a:gd name="connsiteX28" fmla="*/ 846071 w 846071"/>
                <a:gd name="connsiteY28" fmla="*/ 1937084 h 1937522"/>
                <a:gd name="connsiteX0" fmla="*/ 809976 w 846071"/>
                <a:gd name="connsiteY0" fmla="*/ 0 h 1937522"/>
                <a:gd name="connsiteX1" fmla="*/ 497155 w 846071"/>
                <a:gd name="connsiteY1" fmla="*/ 108284 h 1937522"/>
                <a:gd name="connsiteX2" fmla="*/ 521218 w 846071"/>
                <a:gd name="connsiteY2" fmla="*/ 84222 h 1937522"/>
                <a:gd name="connsiteX3" fmla="*/ 400902 w 846071"/>
                <a:gd name="connsiteY3" fmla="*/ 156411 h 1937522"/>
                <a:gd name="connsiteX4" fmla="*/ 316681 w 846071"/>
                <a:gd name="connsiteY4" fmla="*/ 204537 h 1937522"/>
                <a:gd name="connsiteX5" fmla="*/ 244492 w 846071"/>
                <a:gd name="connsiteY5" fmla="*/ 228600 h 1937522"/>
                <a:gd name="connsiteX6" fmla="*/ 196366 w 846071"/>
                <a:gd name="connsiteY6" fmla="*/ 288758 h 1937522"/>
                <a:gd name="connsiteX7" fmla="*/ 148239 w 846071"/>
                <a:gd name="connsiteY7" fmla="*/ 360948 h 1937522"/>
                <a:gd name="connsiteX8" fmla="*/ 124176 w 846071"/>
                <a:gd name="connsiteY8" fmla="*/ 397042 h 1937522"/>
                <a:gd name="connsiteX9" fmla="*/ 112144 w 846071"/>
                <a:gd name="connsiteY9" fmla="*/ 433137 h 1937522"/>
                <a:gd name="connsiteX10" fmla="*/ 64018 w 846071"/>
                <a:gd name="connsiteY10" fmla="*/ 505327 h 1937522"/>
                <a:gd name="connsiteX11" fmla="*/ 39955 w 846071"/>
                <a:gd name="connsiteY11" fmla="*/ 661737 h 1937522"/>
                <a:gd name="connsiteX12" fmla="*/ 15892 w 846071"/>
                <a:gd name="connsiteY12" fmla="*/ 745958 h 1937522"/>
                <a:gd name="connsiteX13" fmla="*/ 15892 w 846071"/>
                <a:gd name="connsiteY13" fmla="*/ 1203158 h 1937522"/>
                <a:gd name="connsiteX14" fmla="*/ 39955 w 846071"/>
                <a:gd name="connsiteY14" fmla="*/ 1239253 h 1937522"/>
                <a:gd name="connsiteX15" fmla="*/ 64018 w 846071"/>
                <a:gd name="connsiteY15" fmla="*/ 1311442 h 1937522"/>
                <a:gd name="connsiteX16" fmla="*/ 76050 w 846071"/>
                <a:gd name="connsiteY16" fmla="*/ 1359569 h 1937522"/>
                <a:gd name="connsiteX17" fmla="*/ 100113 w 846071"/>
                <a:gd name="connsiteY17" fmla="*/ 1395663 h 1937522"/>
                <a:gd name="connsiteX18" fmla="*/ 112144 w 846071"/>
                <a:gd name="connsiteY18" fmla="*/ 1431758 h 1937522"/>
                <a:gd name="connsiteX19" fmla="*/ 172302 w 846071"/>
                <a:gd name="connsiteY19" fmla="*/ 1491916 h 1937522"/>
                <a:gd name="connsiteX20" fmla="*/ 208397 w 846071"/>
                <a:gd name="connsiteY20" fmla="*/ 1564106 h 1937522"/>
                <a:gd name="connsiteX21" fmla="*/ 244492 w 846071"/>
                <a:gd name="connsiteY21" fmla="*/ 1636295 h 1937522"/>
                <a:gd name="connsiteX22" fmla="*/ 292618 w 846071"/>
                <a:gd name="connsiteY22" fmla="*/ 1696453 h 1937522"/>
                <a:gd name="connsiteX23" fmla="*/ 316681 w 846071"/>
                <a:gd name="connsiteY23" fmla="*/ 1768642 h 1937522"/>
                <a:gd name="connsiteX24" fmla="*/ 352776 w 846071"/>
                <a:gd name="connsiteY24" fmla="*/ 1840832 h 1937522"/>
                <a:gd name="connsiteX25" fmla="*/ 424966 w 846071"/>
                <a:gd name="connsiteY25" fmla="*/ 1876927 h 1937522"/>
                <a:gd name="connsiteX26" fmla="*/ 461060 w 846071"/>
                <a:gd name="connsiteY26" fmla="*/ 1900990 h 1937522"/>
                <a:gd name="connsiteX27" fmla="*/ 653566 w 846071"/>
                <a:gd name="connsiteY27" fmla="*/ 1925053 h 1937522"/>
                <a:gd name="connsiteX28" fmla="*/ 846071 w 846071"/>
                <a:gd name="connsiteY28" fmla="*/ 1937084 h 1937522"/>
                <a:gd name="connsiteX0" fmla="*/ 809976 w 846071"/>
                <a:gd name="connsiteY0" fmla="*/ 0 h 1937522"/>
                <a:gd name="connsiteX1" fmla="*/ 497155 w 846071"/>
                <a:gd name="connsiteY1" fmla="*/ 108284 h 1937522"/>
                <a:gd name="connsiteX2" fmla="*/ 521218 w 846071"/>
                <a:gd name="connsiteY2" fmla="*/ 84222 h 1937522"/>
                <a:gd name="connsiteX3" fmla="*/ 364807 w 846071"/>
                <a:gd name="connsiteY3" fmla="*/ 120316 h 1937522"/>
                <a:gd name="connsiteX4" fmla="*/ 316681 w 846071"/>
                <a:gd name="connsiteY4" fmla="*/ 204537 h 1937522"/>
                <a:gd name="connsiteX5" fmla="*/ 244492 w 846071"/>
                <a:gd name="connsiteY5" fmla="*/ 228600 h 1937522"/>
                <a:gd name="connsiteX6" fmla="*/ 196366 w 846071"/>
                <a:gd name="connsiteY6" fmla="*/ 288758 h 1937522"/>
                <a:gd name="connsiteX7" fmla="*/ 148239 w 846071"/>
                <a:gd name="connsiteY7" fmla="*/ 360948 h 1937522"/>
                <a:gd name="connsiteX8" fmla="*/ 124176 w 846071"/>
                <a:gd name="connsiteY8" fmla="*/ 397042 h 1937522"/>
                <a:gd name="connsiteX9" fmla="*/ 112144 w 846071"/>
                <a:gd name="connsiteY9" fmla="*/ 433137 h 1937522"/>
                <a:gd name="connsiteX10" fmla="*/ 64018 w 846071"/>
                <a:gd name="connsiteY10" fmla="*/ 505327 h 1937522"/>
                <a:gd name="connsiteX11" fmla="*/ 39955 w 846071"/>
                <a:gd name="connsiteY11" fmla="*/ 661737 h 1937522"/>
                <a:gd name="connsiteX12" fmla="*/ 15892 w 846071"/>
                <a:gd name="connsiteY12" fmla="*/ 745958 h 1937522"/>
                <a:gd name="connsiteX13" fmla="*/ 15892 w 846071"/>
                <a:gd name="connsiteY13" fmla="*/ 1203158 h 1937522"/>
                <a:gd name="connsiteX14" fmla="*/ 39955 w 846071"/>
                <a:gd name="connsiteY14" fmla="*/ 1239253 h 1937522"/>
                <a:gd name="connsiteX15" fmla="*/ 64018 w 846071"/>
                <a:gd name="connsiteY15" fmla="*/ 1311442 h 1937522"/>
                <a:gd name="connsiteX16" fmla="*/ 76050 w 846071"/>
                <a:gd name="connsiteY16" fmla="*/ 1359569 h 1937522"/>
                <a:gd name="connsiteX17" fmla="*/ 100113 w 846071"/>
                <a:gd name="connsiteY17" fmla="*/ 1395663 h 1937522"/>
                <a:gd name="connsiteX18" fmla="*/ 112144 w 846071"/>
                <a:gd name="connsiteY18" fmla="*/ 1431758 h 1937522"/>
                <a:gd name="connsiteX19" fmla="*/ 172302 w 846071"/>
                <a:gd name="connsiteY19" fmla="*/ 1491916 h 1937522"/>
                <a:gd name="connsiteX20" fmla="*/ 208397 w 846071"/>
                <a:gd name="connsiteY20" fmla="*/ 1564106 h 1937522"/>
                <a:gd name="connsiteX21" fmla="*/ 244492 w 846071"/>
                <a:gd name="connsiteY21" fmla="*/ 1636295 h 1937522"/>
                <a:gd name="connsiteX22" fmla="*/ 292618 w 846071"/>
                <a:gd name="connsiteY22" fmla="*/ 1696453 h 1937522"/>
                <a:gd name="connsiteX23" fmla="*/ 316681 w 846071"/>
                <a:gd name="connsiteY23" fmla="*/ 1768642 h 1937522"/>
                <a:gd name="connsiteX24" fmla="*/ 352776 w 846071"/>
                <a:gd name="connsiteY24" fmla="*/ 1840832 h 1937522"/>
                <a:gd name="connsiteX25" fmla="*/ 424966 w 846071"/>
                <a:gd name="connsiteY25" fmla="*/ 1876927 h 1937522"/>
                <a:gd name="connsiteX26" fmla="*/ 461060 w 846071"/>
                <a:gd name="connsiteY26" fmla="*/ 1900990 h 1937522"/>
                <a:gd name="connsiteX27" fmla="*/ 653566 w 846071"/>
                <a:gd name="connsiteY27" fmla="*/ 1925053 h 1937522"/>
                <a:gd name="connsiteX28" fmla="*/ 846071 w 846071"/>
                <a:gd name="connsiteY28" fmla="*/ 1937084 h 1937522"/>
                <a:gd name="connsiteX0" fmla="*/ 837609 w 873704"/>
                <a:gd name="connsiteY0" fmla="*/ 0 h 1937522"/>
                <a:gd name="connsiteX1" fmla="*/ 524788 w 873704"/>
                <a:gd name="connsiteY1" fmla="*/ 108284 h 1937522"/>
                <a:gd name="connsiteX2" fmla="*/ 548851 w 873704"/>
                <a:gd name="connsiteY2" fmla="*/ 84222 h 1937522"/>
                <a:gd name="connsiteX3" fmla="*/ 392440 w 873704"/>
                <a:gd name="connsiteY3" fmla="*/ 120316 h 1937522"/>
                <a:gd name="connsiteX4" fmla="*/ 344314 w 873704"/>
                <a:gd name="connsiteY4" fmla="*/ 204537 h 1937522"/>
                <a:gd name="connsiteX5" fmla="*/ 272125 w 873704"/>
                <a:gd name="connsiteY5" fmla="*/ 228600 h 1937522"/>
                <a:gd name="connsiteX6" fmla="*/ 223999 w 873704"/>
                <a:gd name="connsiteY6" fmla="*/ 288758 h 1937522"/>
                <a:gd name="connsiteX7" fmla="*/ 175872 w 873704"/>
                <a:gd name="connsiteY7" fmla="*/ 360948 h 1937522"/>
                <a:gd name="connsiteX8" fmla="*/ 151809 w 873704"/>
                <a:gd name="connsiteY8" fmla="*/ 397042 h 1937522"/>
                <a:gd name="connsiteX9" fmla="*/ 139777 w 873704"/>
                <a:gd name="connsiteY9" fmla="*/ 433137 h 1937522"/>
                <a:gd name="connsiteX10" fmla="*/ 91651 w 873704"/>
                <a:gd name="connsiteY10" fmla="*/ 505327 h 1937522"/>
                <a:gd name="connsiteX11" fmla="*/ 67588 w 873704"/>
                <a:gd name="connsiteY11" fmla="*/ 661737 h 1937522"/>
                <a:gd name="connsiteX12" fmla="*/ 43525 w 873704"/>
                <a:gd name="connsiteY12" fmla="*/ 745958 h 1937522"/>
                <a:gd name="connsiteX13" fmla="*/ 7431 w 873704"/>
                <a:gd name="connsiteY13" fmla="*/ 1203158 h 1937522"/>
                <a:gd name="connsiteX14" fmla="*/ 67588 w 873704"/>
                <a:gd name="connsiteY14" fmla="*/ 1239253 h 1937522"/>
                <a:gd name="connsiteX15" fmla="*/ 91651 w 873704"/>
                <a:gd name="connsiteY15" fmla="*/ 1311442 h 1937522"/>
                <a:gd name="connsiteX16" fmla="*/ 103683 w 873704"/>
                <a:gd name="connsiteY16" fmla="*/ 1359569 h 1937522"/>
                <a:gd name="connsiteX17" fmla="*/ 127746 w 873704"/>
                <a:gd name="connsiteY17" fmla="*/ 1395663 h 1937522"/>
                <a:gd name="connsiteX18" fmla="*/ 139777 w 873704"/>
                <a:gd name="connsiteY18" fmla="*/ 1431758 h 1937522"/>
                <a:gd name="connsiteX19" fmla="*/ 199935 w 873704"/>
                <a:gd name="connsiteY19" fmla="*/ 1491916 h 1937522"/>
                <a:gd name="connsiteX20" fmla="*/ 236030 w 873704"/>
                <a:gd name="connsiteY20" fmla="*/ 1564106 h 1937522"/>
                <a:gd name="connsiteX21" fmla="*/ 272125 w 873704"/>
                <a:gd name="connsiteY21" fmla="*/ 1636295 h 1937522"/>
                <a:gd name="connsiteX22" fmla="*/ 320251 w 873704"/>
                <a:gd name="connsiteY22" fmla="*/ 1696453 h 1937522"/>
                <a:gd name="connsiteX23" fmla="*/ 344314 w 873704"/>
                <a:gd name="connsiteY23" fmla="*/ 1768642 h 1937522"/>
                <a:gd name="connsiteX24" fmla="*/ 380409 w 873704"/>
                <a:gd name="connsiteY24" fmla="*/ 1840832 h 1937522"/>
                <a:gd name="connsiteX25" fmla="*/ 452599 w 873704"/>
                <a:gd name="connsiteY25" fmla="*/ 1876927 h 1937522"/>
                <a:gd name="connsiteX26" fmla="*/ 488693 w 873704"/>
                <a:gd name="connsiteY26" fmla="*/ 1900990 h 1937522"/>
                <a:gd name="connsiteX27" fmla="*/ 681199 w 873704"/>
                <a:gd name="connsiteY27" fmla="*/ 1925053 h 1937522"/>
                <a:gd name="connsiteX28" fmla="*/ 873704 w 873704"/>
                <a:gd name="connsiteY28" fmla="*/ 1937084 h 1937522"/>
                <a:gd name="connsiteX0" fmla="*/ 837609 w 873704"/>
                <a:gd name="connsiteY0" fmla="*/ 0 h 1937522"/>
                <a:gd name="connsiteX1" fmla="*/ 524788 w 873704"/>
                <a:gd name="connsiteY1" fmla="*/ 108284 h 1937522"/>
                <a:gd name="connsiteX2" fmla="*/ 548851 w 873704"/>
                <a:gd name="connsiteY2" fmla="*/ 84222 h 1937522"/>
                <a:gd name="connsiteX3" fmla="*/ 392440 w 873704"/>
                <a:gd name="connsiteY3" fmla="*/ 120316 h 1937522"/>
                <a:gd name="connsiteX4" fmla="*/ 344314 w 873704"/>
                <a:gd name="connsiteY4" fmla="*/ 204537 h 1937522"/>
                <a:gd name="connsiteX5" fmla="*/ 272125 w 873704"/>
                <a:gd name="connsiteY5" fmla="*/ 228600 h 1937522"/>
                <a:gd name="connsiteX6" fmla="*/ 223999 w 873704"/>
                <a:gd name="connsiteY6" fmla="*/ 288758 h 1937522"/>
                <a:gd name="connsiteX7" fmla="*/ 175872 w 873704"/>
                <a:gd name="connsiteY7" fmla="*/ 360948 h 1937522"/>
                <a:gd name="connsiteX8" fmla="*/ 151809 w 873704"/>
                <a:gd name="connsiteY8" fmla="*/ 397042 h 1937522"/>
                <a:gd name="connsiteX9" fmla="*/ 139777 w 873704"/>
                <a:gd name="connsiteY9" fmla="*/ 433137 h 1937522"/>
                <a:gd name="connsiteX10" fmla="*/ 91651 w 873704"/>
                <a:gd name="connsiteY10" fmla="*/ 505327 h 1937522"/>
                <a:gd name="connsiteX11" fmla="*/ 67588 w 873704"/>
                <a:gd name="connsiteY11" fmla="*/ 661737 h 1937522"/>
                <a:gd name="connsiteX12" fmla="*/ 43525 w 873704"/>
                <a:gd name="connsiteY12" fmla="*/ 745958 h 1937522"/>
                <a:gd name="connsiteX13" fmla="*/ 7431 w 873704"/>
                <a:gd name="connsiteY13" fmla="*/ 1203158 h 1937522"/>
                <a:gd name="connsiteX14" fmla="*/ 67588 w 873704"/>
                <a:gd name="connsiteY14" fmla="*/ 1239253 h 1937522"/>
                <a:gd name="connsiteX15" fmla="*/ 91651 w 873704"/>
                <a:gd name="connsiteY15" fmla="*/ 1311442 h 1937522"/>
                <a:gd name="connsiteX16" fmla="*/ 103683 w 873704"/>
                <a:gd name="connsiteY16" fmla="*/ 1359569 h 1937522"/>
                <a:gd name="connsiteX17" fmla="*/ 127746 w 873704"/>
                <a:gd name="connsiteY17" fmla="*/ 1395663 h 1937522"/>
                <a:gd name="connsiteX18" fmla="*/ 127745 w 873704"/>
                <a:gd name="connsiteY18" fmla="*/ 1443789 h 1937522"/>
                <a:gd name="connsiteX19" fmla="*/ 199935 w 873704"/>
                <a:gd name="connsiteY19" fmla="*/ 1491916 h 1937522"/>
                <a:gd name="connsiteX20" fmla="*/ 236030 w 873704"/>
                <a:gd name="connsiteY20" fmla="*/ 1564106 h 1937522"/>
                <a:gd name="connsiteX21" fmla="*/ 272125 w 873704"/>
                <a:gd name="connsiteY21" fmla="*/ 1636295 h 1937522"/>
                <a:gd name="connsiteX22" fmla="*/ 320251 w 873704"/>
                <a:gd name="connsiteY22" fmla="*/ 1696453 h 1937522"/>
                <a:gd name="connsiteX23" fmla="*/ 344314 w 873704"/>
                <a:gd name="connsiteY23" fmla="*/ 1768642 h 1937522"/>
                <a:gd name="connsiteX24" fmla="*/ 380409 w 873704"/>
                <a:gd name="connsiteY24" fmla="*/ 1840832 h 1937522"/>
                <a:gd name="connsiteX25" fmla="*/ 452599 w 873704"/>
                <a:gd name="connsiteY25" fmla="*/ 1876927 h 1937522"/>
                <a:gd name="connsiteX26" fmla="*/ 488693 w 873704"/>
                <a:gd name="connsiteY26" fmla="*/ 1900990 h 1937522"/>
                <a:gd name="connsiteX27" fmla="*/ 681199 w 873704"/>
                <a:gd name="connsiteY27" fmla="*/ 1925053 h 1937522"/>
                <a:gd name="connsiteX28" fmla="*/ 873704 w 873704"/>
                <a:gd name="connsiteY28" fmla="*/ 1937084 h 1937522"/>
                <a:gd name="connsiteX0" fmla="*/ 837609 w 873704"/>
                <a:gd name="connsiteY0" fmla="*/ 0 h 1937522"/>
                <a:gd name="connsiteX1" fmla="*/ 524788 w 873704"/>
                <a:gd name="connsiteY1" fmla="*/ 108284 h 1937522"/>
                <a:gd name="connsiteX2" fmla="*/ 548851 w 873704"/>
                <a:gd name="connsiteY2" fmla="*/ 84222 h 1937522"/>
                <a:gd name="connsiteX3" fmla="*/ 392440 w 873704"/>
                <a:gd name="connsiteY3" fmla="*/ 120316 h 1937522"/>
                <a:gd name="connsiteX4" fmla="*/ 344314 w 873704"/>
                <a:gd name="connsiteY4" fmla="*/ 204537 h 1937522"/>
                <a:gd name="connsiteX5" fmla="*/ 272125 w 873704"/>
                <a:gd name="connsiteY5" fmla="*/ 228600 h 1937522"/>
                <a:gd name="connsiteX6" fmla="*/ 223999 w 873704"/>
                <a:gd name="connsiteY6" fmla="*/ 288758 h 1937522"/>
                <a:gd name="connsiteX7" fmla="*/ 175872 w 873704"/>
                <a:gd name="connsiteY7" fmla="*/ 360948 h 1937522"/>
                <a:gd name="connsiteX8" fmla="*/ 151809 w 873704"/>
                <a:gd name="connsiteY8" fmla="*/ 397042 h 1937522"/>
                <a:gd name="connsiteX9" fmla="*/ 139777 w 873704"/>
                <a:gd name="connsiteY9" fmla="*/ 433137 h 1937522"/>
                <a:gd name="connsiteX10" fmla="*/ 91651 w 873704"/>
                <a:gd name="connsiteY10" fmla="*/ 505327 h 1937522"/>
                <a:gd name="connsiteX11" fmla="*/ 67588 w 873704"/>
                <a:gd name="connsiteY11" fmla="*/ 661737 h 1937522"/>
                <a:gd name="connsiteX12" fmla="*/ 43525 w 873704"/>
                <a:gd name="connsiteY12" fmla="*/ 745958 h 1937522"/>
                <a:gd name="connsiteX13" fmla="*/ 7431 w 873704"/>
                <a:gd name="connsiteY13" fmla="*/ 1203158 h 1937522"/>
                <a:gd name="connsiteX14" fmla="*/ 67588 w 873704"/>
                <a:gd name="connsiteY14" fmla="*/ 1239253 h 1937522"/>
                <a:gd name="connsiteX15" fmla="*/ 79620 w 873704"/>
                <a:gd name="connsiteY15" fmla="*/ 1335506 h 1937522"/>
                <a:gd name="connsiteX16" fmla="*/ 103683 w 873704"/>
                <a:gd name="connsiteY16" fmla="*/ 1359569 h 1937522"/>
                <a:gd name="connsiteX17" fmla="*/ 127746 w 873704"/>
                <a:gd name="connsiteY17" fmla="*/ 1395663 h 1937522"/>
                <a:gd name="connsiteX18" fmla="*/ 127745 w 873704"/>
                <a:gd name="connsiteY18" fmla="*/ 1443789 h 1937522"/>
                <a:gd name="connsiteX19" fmla="*/ 199935 w 873704"/>
                <a:gd name="connsiteY19" fmla="*/ 1491916 h 1937522"/>
                <a:gd name="connsiteX20" fmla="*/ 236030 w 873704"/>
                <a:gd name="connsiteY20" fmla="*/ 1564106 h 1937522"/>
                <a:gd name="connsiteX21" fmla="*/ 272125 w 873704"/>
                <a:gd name="connsiteY21" fmla="*/ 1636295 h 1937522"/>
                <a:gd name="connsiteX22" fmla="*/ 320251 w 873704"/>
                <a:gd name="connsiteY22" fmla="*/ 1696453 h 1937522"/>
                <a:gd name="connsiteX23" fmla="*/ 344314 w 873704"/>
                <a:gd name="connsiteY23" fmla="*/ 1768642 h 1937522"/>
                <a:gd name="connsiteX24" fmla="*/ 380409 w 873704"/>
                <a:gd name="connsiteY24" fmla="*/ 1840832 h 1937522"/>
                <a:gd name="connsiteX25" fmla="*/ 452599 w 873704"/>
                <a:gd name="connsiteY25" fmla="*/ 1876927 h 1937522"/>
                <a:gd name="connsiteX26" fmla="*/ 488693 w 873704"/>
                <a:gd name="connsiteY26" fmla="*/ 1900990 h 1937522"/>
                <a:gd name="connsiteX27" fmla="*/ 681199 w 873704"/>
                <a:gd name="connsiteY27" fmla="*/ 1925053 h 1937522"/>
                <a:gd name="connsiteX28" fmla="*/ 873704 w 873704"/>
                <a:gd name="connsiteY28" fmla="*/ 1937084 h 1937522"/>
                <a:gd name="connsiteX0" fmla="*/ 830371 w 866466"/>
                <a:gd name="connsiteY0" fmla="*/ 0 h 1937522"/>
                <a:gd name="connsiteX1" fmla="*/ 517550 w 866466"/>
                <a:gd name="connsiteY1" fmla="*/ 108284 h 1937522"/>
                <a:gd name="connsiteX2" fmla="*/ 541613 w 866466"/>
                <a:gd name="connsiteY2" fmla="*/ 84222 h 1937522"/>
                <a:gd name="connsiteX3" fmla="*/ 385202 w 866466"/>
                <a:gd name="connsiteY3" fmla="*/ 120316 h 1937522"/>
                <a:gd name="connsiteX4" fmla="*/ 337076 w 866466"/>
                <a:gd name="connsiteY4" fmla="*/ 204537 h 1937522"/>
                <a:gd name="connsiteX5" fmla="*/ 264887 w 866466"/>
                <a:gd name="connsiteY5" fmla="*/ 228600 h 1937522"/>
                <a:gd name="connsiteX6" fmla="*/ 216761 w 866466"/>
                <a:gd name="connsiteY6" fmla="*/ 288758 h 1937522"/>
                <a:gd name="connsiteX7" fmla="*/ 168634 w 866466"/>
                <a:gd name="connsiteY7" fmla="*/ 360948 h 1937522"/>
                <a:gd name="connsiteX8" fmla="*/ 144571 w 866466"/>
                <a:gd name="connsiteY8" fmla="*/ 397042 h 1937522"/>
                <a:gd name="connsiteX9" fmla="*/ 132539 w 866466"/>
                <a:gd name="connsiteY9" fmla="*/ 433137 h 1937522"/>
                <a:gd name="connsiteX10" fmla="*/ 84413 w 866466"/>
                <a:gd name="connsiteY10" fmla="*/ 505327 h 1937522"/>
                <a:gd name="connsiteX11" fmla="*/ 60350 w 866466"/>
                <a:gd name="connsiteY11" fmla="*/ 661737 h 1937522"/>
                <a:gd name="connsiteX12" fmla="*/ 36287 w 866466"/>
                <a:gd name="connsiteY12" fmla="*/ 745958 h 1937522"/>
                <a:gd name="connsiteX13" fmla="*/ 193 w 866466"/>
                <a:gd name="connsiteY13" fmla="*/ 1203158 h 1937522"/>
                <a:gd name="connsiteX14" fmla="*/ 24256 w 866466"/>
                <a:gd name="connsiteY14" fmla="*/ 1263316 h 1937522"/>
                <a:gd name="connsiteX15" fmla="*/ 72382 w 866466"/>
                <a:gd name="connsiteY15" fmla="*/ 1335506 h 1937522"/>
                <a:gd name="connsiteX16" fmla="*/ 96445 w 866466"/>
                <a:gd name="connsiteY16" fmla="*/ 1359569 h 1937522"/>
                <a:gd name="connsiteX17" fmla="*/ 120508 w 866466"/>
                <a:gd name="connsiteY17" fmla="*/ 1395663 h 1937522"/>
                <a:gd name="connsiteX18" fmla="*/ 120507 w 866466"/>
                <a:gd name="connsiteY18" fmla="*/ 1443789 h 1937522"/>
                <a:gd name="connsiteX19" fmla="*/ 192697 w 866466"/>
                <a:gd name="connsiteY19" fmla="*/ 1491916 h 1937522"/>
                <a:gd name="connsiteX20" fmla="*/ 228792 w 866466"/>
                <a:gd name="connsiteY20" fmla="*/ 1564106 h 1937522"/>
                <a:gd name="connsiteX21" fmla="*/ 264887 w 866466"/>
                <a:gd name="connsiteY21" fmla="*/ 1636295 h 1937522"/>
                <a:gd name="connsiteX22" fmla="*/ 313013 w 866466"/>
                <a:gd name="connsiteY22" fmla="*/ 1696453 h 1937522"/>
                <a:gd name="connsiteX23" fmla="*/ 337076 w 866466"/>
                <a:gd name="connsiteY23" fmla="*/ 1768642 h 1937522"/>
                <a:gd name="connsiteX24" fmla="*/ 373171 w 866466"/>
                <a:gd name="connsiteY24" fmla="*/ 1840832 h 1937522"/>
                <a:gd name="connsiteX25" fmla="*/ 445361 w 866466"/>
                <a:gd name="connsiteY25" fmla="*/ 1876927 h 1937522"/>
                <a:gd name="connsiteX26" fmla="*/ 481455 w 866466"/>
                <a:gd name="connsiteY26" fmla="*/ 1900990 h 1937522"/>
                <a:gd name="connsiteX27" fmla="*/ 673961 w 866466"/>
                <a:gd name="connsiteY27" fmla="*/ 1925053 h 1937522"/>
                <a:gd name="connsiteX28" fmla="*/ 866466 w 866466"/>
                <a:gd name="connsiteY28" fmla="*/ 1937084 h 1937522"/>
                <a:gd name="connsiteX0" fmla="*/ 830371 w 866466"/>
                <a:gd name="connsiteY0" fmla="*/ 0 h 1999454"/>
                <a:gd name="connsiteX1" fmla="*/ 517550 w 866466"/>
                <a:gd name="connsiteY1" fmla="*/ 108284 h 1999454"/>
                <a:gd name="connsiteX2" fmla="*/ 541613 w 866466"/>
                <a:gd name="connsiteY2" fmla="*/ 84222 h 1999454"/>
                <a:gd name="connsiteX3" fmla="*/ 385202 w 866466"/>
                <a:gd name="connsiteY3" fmla="*/ 120316 h 1999454"/>
                <a:gd name="connsiteX4" fmla="*/ 337076 w 866466"/>
                <a:gd name="connsiteY4" fmla="*/ 204537 h 1999454"/>
                <a:gd name="connsiteX5" fmla="*/ 264887 w 866466"/>
                <a:gd name="connsiteY5" fmla="*/ 228600 h 1999454"/>
                <a:gd name="connsiteX6" fmla="*/ 216761 w 866466"/>
                <a:gd name="connsiteY6" fmla="*/ 288758 h 1999454"/>
                <a:gd name="connsiteX7" fmla="*/ 168634 w 866466"/>
                <a:gd name="connsiteY7" fmla="*/ 360948 h 1999454"/>
                <a:gd name="connsiteX8" fmla="*/ 144571 w 866466"/>
                <a:gd name="connsiteY8" fmla="*/ 397042 h 1999454"/>
                <a:gd name="connsiteX9" fmla="*/ 132539 w 866466"/>
                <a:gd name="connsiteY9" fmla="*/ 433137 h 1999454"/>
                <a:gd name="connsiteX10" fmla="*/ 84413 w 866466"/>
                <a:gd name="connsiteY10" fmla="*/ 505327 h 1999454"/>
                <a:gd name="connsiteX11" fmla="*/ 60350 w 866466"/>
                <a:gd name="connsiteY11" fmla="*/ 661737 h 1999454"/>
                <a:gd name="connsiteX12" fmla="*/ 36287 w 866466"/>
                <a:gd name="connsiteY12" fmla="*/ 745958 h 1999454"/>
                <a:gd name="connsiteX13" fmla="*/ 193 w 866466"/>
                <a:gd name="connsiteY13" fmla="*/ 1203158 h 1999454"/>
                <a:gd name="connsiteX14" fmla="*/ 24256 w 866466"/>
                <a:gd name="connsiteY14" fmla="*/ 1263316 h 1999454"/>
                <a:gd name="connsiteX15" fmla="*/ 72382 w 866466"/>
                <a:gd name="connsiteY15" fmla="*/ 1335506 h 1999454"/>
                <a:gd name="connsiteX16" fmla="*/ 96445 w 866466"/>
                <a:gd name="connsiteY16" fmla="*/ 1359569 h 1999454"/>
                <a:gd name="connsiteX17" fmla="*/ 120508 w 866466"/>
                <a:gd name="connsiteY17" fmla="*/ 1395663 h 1999454"/>
                <a:gd name="connsiteX18" fmla="*/ 120507 w 866466"/>
                <a:gd name="connsiteY18" fmla="*/ 1443789 h 1999454"/>
                <a:gd name="connsiteX19" fmla="*/ 192697 w 866466"/>
                <a:gd name="connsiteY19" fmla="*/ 1491916 h 1999454"/>
                <a:gd name="connsiteX20" fmla="*/ 228792 w 866466"/>
                <a:gd name="connsiteY20" fmla="*/ 1564106 h 1999454"/>
                <a:gd name="connsiteX21" fmla="*/ 264887 w 866466"/>
                <a:gd name="connsiteY21" fmla="*/ 1636295 h 1999454"/>
                <a:gd name="connsiteX22" fmla="*/ 313013 w 866466"/>
                <a:gd name="connsiteY22" fmla="*/ 1696453 h 1999454"/>
                <a:gd name="connsiteX23" fmla="*/ 337076 w 866466"/>
                <a:gd name="connsiteY23" fmla="*/ 1768642 h 1999454"/>
                <a:gd name="connsiteX24" fmla="*/ 373171 w 866466"/>
                <a:gd name="connsiteY24" fmla="*/ 1840832 h 1999454"/>
                <a:gd name="connsiteX25" fmla="*/ 445361 w 866466"/>
                <a:gd name="connsiteY25" fmla="*/ 1876927 h 1999454"/>
                <a:gd name="connsiteX26" fmla="*/ 481455 w 866466"/>
                <a:gd name="connsiteY26" fmla="*/ 1900990 h 1999454"/>
                <a:gd name="connsiteX27" fmla="*/ 673961 w 866466"/>
                <a:gd name="connsiteY27" fmla="*/ 1997243 h 1999454"/>
                <a:gd name="connsiteX28" fmla="*/ 866466 w 866466"/>
                <a:gd name="connsiteY28" fmla="*/ 1937084 h 1999454"/>
                <a:gd name="connsiteX0" fmla="*/ 830371 w 866466"/>
                <a:gd name="connsiteY0" fmla="*/ 0 h 1997243"/>
                <a:gd name="connsiteX1" fmla="*/ 517550 w 866466"/>
                <a:gd name="connsiteY1" fmla="*/ 108284 h 1997243"/>
                <a:gd name="connsiteX2" fmla="*/ 541613 w 866466"/>
                <a:gd name="connsiteY2" fmla="*/ 84222 h 1997243"/>
                <a:gd name="connsiteX3" fmla="*/ 385202 w 866466"/>
                <a:gd name="connsiteY3" fmla="*/ 120316 h 1997243"/>
                <a:gd name="connsiteX4" fmla="*/ 337076 w 866466"/>
                <a:gd name="connsiteY4" fmla="*/ 204537 h 1997243"/>
                <a:gd name="connsiteX5" fmla="*/ 264887 w 866466"/>
                <a:gd name="connsiteY5" fmla="*/ 228600 h 1997243"/>
                <a:gd name="connsiteX6" fmla="*/ 216761 w 866466"/>
                <a:gd name="connsiteY6" fmla="*/ 288758 h 1997243"/>
                <a:gd name="connsiteX7" fmla="*/ 168634 w 866466"/>
                <a:gd name="connsiteY7" fmla="*/ 360948 h 1997243"/>
                <a:gd name="connsiteX8" fmla="*/ 144571 w 866466"/>
                <a:gd name="connsiteY8" fmla="*/ 397042 h 1997243"/>
                <a:gd name="connsiteX9" fmla="*/ 132539 w 866466"/>
                <a:gd name="connsiteY9" fmla="*/ 433137 h 1997243"/>
                <a:gd name="connsiteX10" fmla="*/ 84413 w 866466"/>
                <a:gd name="connsiteY10" fmla="*/ 505327 h 1997243"/>
                <a:gd name="connsiteX11" fmla="*/ 60350 w 866466"/>
                <a:gd name="connsiteY11" fmla="*/ 661737 h 1997243"/>
                <a:gd name="connsiteX12" fmla="*/ 36287 w 866466"/>
                <a:gd name="connsiteY12" fmla="*/ 745958 h 1997243"/>
                <a:gd name="connsiteX13" fmla="*/ 193 w 866466"/>
                <a:gd name="connsiteY13" fmla="*/ 1203158 h 1997243"/>
                <a:gd name="connsiteX14" fmla="*/ 24256 w 866466"/>
                <a:gd name="connsiteY14" fmla="*/ 1263316 h 1997243"/>
                <a:gd name="connsiteX15" fmla="*/ 72382 w 866466"/>
                <a:gd name="connsiteY15" fmla="*/ 1335506 h 1997243"/>
                <a:gd name="connsiteX16" fmla="*/ 96445 w 866466"/>
                <a:gd name="connsiteY16" fmla="*/ 1359569 h 1997243"/>
                <a:gd name="connsiteX17" fmla="*/ 120508 w 866466"/>
                <a:gd name="connsiteY17" fmla="*/ 1395663 h 1997243"/>
                <a:gd name="connsiteX18" fmla="*/ 120507 w 866466"/>
                <a:gd name="connsiteY18" fmla="*/ 1443789 h 1997243"/>
                <a:gd name="connsiteX19" fmla="*/ 192697 w 866466"/>
                <a:gd name="connsiteY19" fmla="*/ 1491916 h 1997243"/>
                <a:gd name="connsiteX20" fmla="*/ 228792 w 866466"/>
                <a:gd name="connsiteY20" fmla="*/ 1564106 h 1997243"/>
                <a:gd name="connsiteX21" fmla="*/ 264887 w 866466"/>
                <a:gd name="connsiteY21" fmla="*/ 1636295 h 1997243"/>
                <a:gd name="connsiteX22" fmla="*/ 313013 w 866466"/>
                <a:gd name="connsiteY22" fmla="*/ 1696453 h 1997243"/>
                <a:gd name="connsiteX23" fmla="*/ 337076 w 866466"/>
                <a:gd name="connsiteY23" fmla="*/ 1768642 h 1997243"/>
                <a:gd name="connsiteX24" fmla="*/ 373171 w 866466"/>
                <a:gd name="connsiteY24" fmla="*/ 1840832 h 1997243"/>
                <a:gd name="connsiteX25" fmla="*/ 445361 w 866466"/>
                <a:gd name="connsiteY25" fmla="*/ 1876927 h 1997243"/>
                <a:gd name="connsiteX26" fmla="*/ 469423 w 866466"/>
                <a:gd name="connsiteY26" fmla="*/ 1937084 h 1997243"/>
                <a:gd name="connsiteX27" fmla="*/ 673961 w 866466"/>
                <a:gd name="connsiteY27" fmla="*/ 1997243 h 1997243"/>
                <a:gd name="connsiteX28" fmla="*/ 866466 w 866466"/>
                <a:gd name="connsiteY28" fmla="*/ 1937084 h 1997243"/>
                <a:gd name="connsiteX0" fmla="*/ 830371 w 866466"/>
                <a:gd name="connsiteY0" fmla="*/ 0 h 1997243"/>
                <a:gd name="connsiteX1" fmla="*/ 517550 w 866466"/>
                <a:gd name="connsiteY1" fmla="*/ 108284 h 1997243"/>
                <a:gd name="connsiteX2" fmla="*/ 541613 w 866466"/>
                <a:gd name="connsiteY2" fmla="*/ 84222 h 1997243"/>
                <a:gd name="connsiteX3" fmla="*/ 385202 w 866466"/>
                <a:gd name="connsiteY3" fmla="*/ 120316 h 1997243"/>
                <a:gd name="connsiteX4" fmla="*/ 337076 w 866466"/>
                <a:gd name="connsiteY4" fmla="*/ 204537 h 1997243"/>
                <a:gd name="connsiteX5" fmla="*/ 264887 w 866466"/>
                <a:gd name="connsiteY5" fmla="*/ 228600 h 1997243"/>
                <a:gd name="connsiteX6" fmla="*/ 216761 w 866466"/>
                <a:gd name="connsiteY6" fmla="*/ 288758 h 1997243"/>
                <a:gd name="connsiteX7" fmla="*/ 168634 w 866466"/>
                <a:gd name="connsiteY7" fmla="*/ 360948 h 1997243"/>
                <a:gd name="connsiteX8" fmla="*/ 144571 w 866466"/>
                <a:gd name="connsiteY8" fmla="*/ 397042 h 1997243"/>
                <a:gd name="connsiteX9" fmla="*/ 132539 w 866466"/>
                <a:gd name="connsiteY9" fmla="*/ 433137 h 1997243"/>
                <a:gd name="connsiteX10" fmla="*/ 84413 w 866466"/>
                <a:gd name="connsiteY10" fmla="*/ 505327 h 1997243"/>
                <a:gd name="connsiteX11" fmla="*/ 60350 w 866466"/>
                <a:gd name="connsiteY11" fmla="*/ 661737 h 1997243"/>
                <a:gd name="connsiteX12" fmla="*/ 36287 w 866466"/>
                <a:gd name="connsiteY12" fmla="*/ 745958 h 1997243"/>
                <a:gd name="connsiteX13" fmla="*/ 193 w 866466"/>
                <a:gd name="connsiteY13" fmla="*/ 1203158 h 1997243"/>
                <a:gd name="connsiteX14" fmla="*/ 24256 w 866466"/>
                <a:gd name="connsiteY14" fmla="*/ 1263316 h 1997243"/>
                <a:gd name="connsiteX15" fmla="*/ 72382 w 866466"/>
                <a:gd name="connsiteY15" fmla="*/ 1335506 h 1997243"/>
                <a:gd name="connsiteX16" fmla="*/ 96445 w 866466"/>
                <a:gd name="connsiteY16" fmla="*/ 1359569 h 1997243"/>
                <a:gd name="connsiteX17" fmla="*/ 120508 w 866466"/>
                <a:gd name="connsiteY17" fmla="*/ 1395663 h 1997243"/>
                <a:gd name="connsiteX18" fmla="*/ 120507 w 866466"/>
                <a:gd name="connsiteY18" fmla="*/ 1443789 h 1997243"/>
                <a:gd name="connsiteX19" fmla="*/ 192697 w 866466"/>
                <a:gd name="connsiteY19" fmla="*/ 1491916 h 1997243"/>
                <a:gd name="connsiteX20" fmla="*/ 228792 w 866466"/>
                <a:gd name="connsiteY20" fmla="*/ 1564106 h 1997243"/>
                <a:gd name="connsiteX21" fmla="*/ 264887 w 866466"/>
                <a:gd name="connsiteY21" fmla="*/ 1636295 h 1997243"/>
                <a:gd name="connsiteX22" fmla="*/ 313013 w 866466"/>
                <a:gd name="connsiteY22" fmla="*/ 1720516 h 1997243"/>
                <a:gd name="connsiteX23" fmla="*/ 337076 w 866466"/>
                <a:gd name="connsiteY23" fmla="*/ 1768642 h 1997243"/>
                <a:gd name="connsiteX24" fmla="*/ 373171 w 866466"/>
                <a:gd name="connsiteY24" fmla="*/ 1840832 h 1997243"/>
                <a:gd name="connsiteX25" fmla="*/ 445361 w 866466"/>
                <a:gd name="connsiteY25" fmla="*/ 1876927 h 1997243"/>
                <a:gd name="connsiteX26" fmla="*/ 469423 w 866466"/>
                <a:gd name="connsiteY26" fmla="*/ 1937084 h 1997243"/>
                <a:gd name="connsiteX27" fmla="*/ 673961 w 866466"/>
                <a:gd name="connsiteY27" fmla="*/ 1997243 h 1997243"/>
                <a:gd name="connsiteX28" fmla="*/ 866466 w 866466"/>
                <a:gd name="connsiteY28" fmla="*/ 1937084 h 1997243"/>
                <a:gd name="connsiteX0" fmla="*/ 830371 w 866466"/>
                <a:gd name="connsiteY0" fmla="*/ 0 h 1997243"/>
                <a:gd name="connsiteX1" fmla="*/ 517550 w 866466"/>
                <a:gd name="connsiteY1" fmla="*/ 108284 h 1997243"/>
                <a:gd name="connsiteX2" fmla="*/ 541613 w 866466"/>
                <a:gd name="connsiteY2" fmla="*/ 84222 h 1997243"/>
                <a:gd name="connsiteX3" fmla="*/ 385202 w 866466"/>
                <a:gd name="connsiteY3" fmla="*/ 120316 h 1997243"/>
                <a:gd name="connsiteX4" fmla="*/ 337076 w 866466"/>
                <a:gd name="connsiteY4" fmla="*/ 204537 h 1997243"/>
                <a:gd name="connsiteX5" fmla="*/ 264887 w 866466"/>
                <a:gd name="connsiteY5" fmla="*/ 228600 h 1997243"/>
                <a:gd name="connsiteX6" fmla="*/ 216761 w 866466"/>
                <a:gd name="connsiteY6" fmla="*/ 288758 h 1997243"/>
                <a:gd name="connsiteX7" fmla="*/ 168634 w 866466"/>
                <a:gd name="connsiteY7" fmla="*/ 360948 h 1997243"/>
                <a:gd name="connsiteX8" fmla="*/ 144571 w 866466"/>
                <a:gd name="connsiteY8" fmla="*/ 397042 h 1997243"/>
                <a:gd name="connsiteX9" fmla="*/ 132539 w 866466"/>
                <a:gd name="connsiteY9" fmla="*/ 433137 h 1997243"/>
                <a:gd name="connsiteX10" fmla="*/ 84413 w 866466"/>
                <a:gd name="connsiteY10" fmla="*/ 505327 h 1997243"/>
                <a:gd name="connsiteX11" fmla="*/ 60350 w 866466"/>
                <a:gd name="connsiteY11" fmla="*/ 661737 h 1997243"/>
                <a:gd name="connsiteX12" fmla="*/ 36287 w 866466"/>
                <a:gd name="connsiteY12" fmla="*/ 745958 h 1997243"/>
                <a:gd name="connsiteX13" fmla="*/ 193 w 866466"/>
                <a:gd name="connsiteY13" fmla="*/ 1203158 h 1997243"/>
                <a:gd name="connsiteX14" fmla="*/ 24256 w 866466"/>
                <a:gd name="connsiteY14" fmla="*/ 1263316 h 1997243"/>
                <a:gd name="connsiteX15" fmla="*/ 72382 w 866466"/>
                <a:gd name="connsiteY15" fmla="*/ 1335506 h 1997243"/>
                <a:gd name="connsiteX16" fmla="*/ 96445 w 866466"/>
                <a:gd name="connsiteY16" fmla="*/ 1359569 h 1997243"/>
                <a:gd name="connsiteX17" fmla="*/ 120508 w 866466"/>
                <a:gd name="connsiteY17" fmla="*/ 1395663 h 1997243"/>
                <a:gd name="connsiteX18" fmla="*/ 120507 w 866466"/>
                <a:gd name="connsiteY18" fmla="*/ 1443789 h 1997243"/>
                <a:gd name="connsiteX19" fmla="*/ 192697 w 866466"/>
                <a:gd name="connsiteY19" fmla="*/ 1491916 h 1997243"/>
                <a:gd name="connsiteX20" fmla="*/ 228792 w 866466"/>
                <a:gd name="connsiteY20" fmla="*/ 1564106 h 1997243"/>
                <a:gd name="connsiteX21" fmla="*/ 276919 w 866466"/>
                <a:gd name="connsiteY21" fmla="*/ 1660359 h 1997243"/>
                <a:gd name="connsiteX22" fmla="*/ 313013 w 866466"/>
                <a:gd name="connsiteY22" fmla="*/ 1720516 h 1997243"/>
                <a:gd name="connsiteX23" fmla="*/ 337076 w 866466"/>
                <a:gd name="connsiteY23" fmla="*/ 1768642 h 1997243"/>
                <a:gd name="connsiteX24" fmla="*/ 373171 w 866466"/>
                <a:gd name="connsiteY24" fmla="*/ 1840832 h 1997243"/>
                <a:gd name="connsiteX25" fmla="*/ 445361 w 866466"/>
                <a:gd name="connsiteY25" fmla="*/ 1876927 h 1997243"/>
                <a:gd name="connsiteX26" fmla="*/ 469423 w 866466"/>
                <a:gd name="connsiteY26" fmla="*/ 1937084 h 1997243"/>
                <a:gd name="connsiteX27" fmla="*/ 673961 w 866466"/>
                <a:gd name="connsiteY27" fmla="*/ 1997243 h 1997243"/>
                <a:gd name="connsiteX28" fmla="*/ 866466 w 866466"/>
                <a:gd name="connsiteY28" fmla="*/ 1937084 h 1997243"/>
                <a:gd name="connsiteX0" fmla="*/ 830371 w 830371"/>
                <a:gd name="connsiteY0" fmla="*/ 0 h 2021305"/>
                <a:gd name="connsiteX1" fmla="*/ 517550 w 830371"/>
                <a:gd name="connsiteY1" fmla="*/ 108284 h 2021305"/>
                <a:gd name="connsiteX2" fmla="*/ 541613 w 830371"/>
                <a:gd name="connsiteY2" fmla="*/ 84222 h 2021305"/>
                <a:gd name="connsiteX3" fmla="*/ 385202 w 830371"/>
                <a:gd name="connsiteY3" fmla="*/ 120316 h 2021305"/>
                <a:gd name="connsiteX4" fmla="*/ 337076 w 830371"/>
                <a:gd name="connsiteY4" fmla="*/ 204537 h 2021305"/>
                <a:gd name="connsiteX5" fmla="*/ 264887 w 830371"/>
                <a:gd name="connsiteY5" fmla="*/ 228600 h 2021305"/>
                <a:gd name="connsiteX6" fmla="*/ 216761 w 830371"/>
                <a:gd name="connsiteY6" fmla="*/ 288758 h 2021305"/>
                <a:gd name="connsiteX7" fmla="*/ 168634 w 830371"/>
                <a:gd name="connsiteY7" fmla="*/ 360948 h 2021305"/>
                <a:gd name="connsiteX8" fmla="*/ 144571 w 830371"/>
                <a:gd name="connsiteY8" fmla="*/ 397042 h 2021305"/>
                <a:gd name="connsiteX9" fmla="*/ 132539 w 830371"/>
                <a:gd name="connsiteY9" fmla="*/ 433137 h 2021305"/>
                <a:gd name="connsiteX10" fmla="*/ 84413 w 830371"/>
                <a:gd name="connsiteY10" fmla="*/ 505327 h 2021305"/>
                <a:gd name="connsiteX11" fmla="*/ 60350 w 830371"/>
                <a:gd name="connsiteY11" fmla="*/ 661737 h 2021305"/>
                <a:gd name="connsiteX12" fmla="*/ 36287 w 830371"/>
                <a:gd name="connsiteY12" fmla="*/ 745958 h 2021305"/>
                <a:gd name="connsiteX13" fmla="*/ 193 w 830371"/>
                <a:gd name="connsiteY13" fmla="*/ 1203158 h 2021305"/>
                <a:gd name="connsiteX14" fmla="*/ 24256 w 830371"/>
                <a:gd name="connsiteY14" fmla="*/ 1263316 h 2021305"/>
                <a:gd name="connsiteX15" fmla="*/ 72382 w 830371"/>
                <a:gd name="connsiteY15" fmla="*/ 1335506 h 2021305"/>
                <a:gd name="connsiteX16" fmla="*/ 96445 w 830371"/>
                <a:gd name="connsiteY16" fmla="*/ 1359569 h 2021305"/>
                <a:gd name="connsiteX17" fmla="*/ 120508 w 830371"/>
                <a:gd name="connsiteY17" fmla="*/ 1395663 h 2021305"/>
                <a:gd name="connsiteX18" fmla="*/ 120507 w 830371"/>
                <a:gd name="connsiteY18" fmla="*/ 1443789 h 2021305"/>
                <a:gd name="connsiteX19" fmla="*/ 192697 w 830371"/>
                <a:gd name="connsiteY19" fmla="*/ 1491916 h 2021305"/>
                <a:gd name="connsiteX20" fmla="*/ 228792 w 830371"/>
                <a:gd name="connsiteY20" fmla="*/ 1564106 h 2021305"/>
                <a:gd name="connsiteX21" fmla="*/ 276919 w 830371"/>
                <a:gd name="connsiteY21" fmla="*/ 1660359 h 2021305"/>
                <a:gd name="connsiteX22" fmla="*/ 313013 w 830371"/>
                <a:gd name="connsiteY22" fmla="*/ 1720516 h 2021305"/>
                <a:gd name="connsiteX23" fmla="*/ 337076 w 830371"/>
                <a:gd name="connsiteY23" fmla="*/ 1768642 h 2021305"/>
                <a:gd name="connsiteX24" fmla="*/ 373171 w 830371"/>
                <a:gd name="connsiteY24" fmla="*/ 1840832 h 2021305"/>
                <a:gd name="connsiteX25" fmla="*/ 445361 w 830371"/>
                <a:gd name="connsiteY25" fmla="*/ 1876927 h 2021305"/>
                <a:gd name="connsiteX26" fmla="*/ 469423 w 830371"/>
                <a:gd name="connsiteY26" fmla="*/ 1937084 h 2021305"/>
                <a:gd name="connsiteX27" fmla="*/ 673961 w 830371"/>
                <a:gd name="connsiteY27" fmla="*/ 1997243 h 2021305"/>
                <a:gd name="connsiteX28" fmla="*/ 782245 w 830371"/>
                <a:gd name="connsiteY28" fmla="*/ 2021305 h 2021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30371" h="2021305">
                  <a:moveTo>
                    <a:pt x="830371" y="0"/>
                  </a:moveTo>
                  <a:cubicBezTo>
                    <a:pt x="754171" y="4010"/>
                    <a:pt x="565676" y="94247"/>
                    <a:pt x="517550" y="108284"/>
                  </a:cubicBezTo>
                  <a:cubicBezTo>
                    <a:pt x="469424" y="122321"/>
                    <a:pt x="563671" y="82217"/>
                    <a:pt x="541613" y="84222"/>
                  </a:cubicBezTo>
                  <a:cubicBezTo>
                    <a:pt x="519555" y="86227"/>
                    <a:pt x="419292" y="100264"/>
                    <a:pt x="385202" y="120316"/>
                  </a:cubicBezTo>
                  <a:cubicBezTo>
                    <a:pt x="351113" y="140369"/>
                    <a:pt x="357129" y="186490"/>
                    <a:pt x="337076" y="204537"/>
                  </a:cubicBezTo>
                  <a:cubicBezTo>
                    <a:pt x="317023" y="222584"/>
                    <a:pt x="264887" y="228600"/>
                    <a:pt x="264887" y="228600"/>
                  </a:cubicBezTo>
                  <a:cubicBezTo>
                    <a:pt x="237791" y="309885"/>
                    <a:pt x="275369" y="221778"/>
                    <a:pt x="216761" y="288758"/>
                  </a:cubicBezTo>
                  <a:cubicBezTo>
                    <a:pt x="197717" y="310523"/>
                    <a:pt x="184676" y="336885"/>
                    <a:pt x="168634" y="360948"/>
                  </a:cubicBezTo>
                  <a:cubicBezTo>
                    <a:pt x="160613" y="372979"/>
                    <a:pt x="149144" y="383324"/>
                    <a:pt x="144571" y="397042"/>
                  </a:cubicBezTo>
                  <a:cubicBezTo>
                    <a:pt x="140560" y="409074"/>
                    <a:pt x="138698" y="422050"/>
                    <a:pt x="132539" y="433137"/>
                  </a:cubicBezTo>
                  <a:cubicBezTo>
                    <a:pt x="118494" y="458418"/>
                    <a:pt x="84413" y="505327"/>
                    <a:pt x="84413" y="505327"/>
                  </a:cubicBezTo>
                  <a:cubicBezTo>
                    <a:pt x="57264" y="613929"/>
                    <a:pt x="88068" y="481576"/>
                    <a:pt x="60350" y="661737"/>
                  </a:cubicBezTo>
                  <a:cubicBezTo>
                    <a:pt x="56034" y="689788"/>
                    <a:pt x="45269" y="719009"/>
                    <a:pt x="36287" y="745958"/>
                  </a:cubicBezTo>
                  <a:cubicBezTo>
                    <a:pt x="18969" y="936453"/>
                    <a:pt x="2198" y="1116932"/>
                    <a:pt x="193" y="1203158"/>
                  </a:cubicBezTo>
                  <a:cubicBezTo>
                    <a:pt x="-1812" y="1289384"/>
                    <a:pt x="12225" y="1241258"/>
                    <a:pt x="24256" y="1263316"/>
                  </a:cubicBezTo>
                  <a:cubicBezTo>
                    <a:pt x="36287" y="1285374"/>
                    <a:pt x="60351" y="1319464"/>
                    <a:pt x="72382" y="1335506"/>
                  </a:cubicBezTo>
                  <a:cubicBezTo>
                    <a:pt x="84414" y="1351548"/>
                    <a:pt x="88424" y="1349543"/>
                    <a:pt x="96445" y="1359569"/>
                  </a:cubicBezTo>
                  <a:cubicBezTo>
                    <a:pt x="104466" y="1369595"/>
                    <a:pt x="112487" y="1383632"/>
                    <a:pt x="120508" y="1395663"/>
                  </a:cubicBezTo>
                  <a:cubicBezTo>
                    <a:pt x="124518" y="1407695"/>
                    <a:pt x="112898" y="1433643"/>
                    <a:pt x="120507" y="1443789"/>
                  </a:cubicBezTo>
                  <a:cubicBezTo>
                    <a:pt x="137522" y="1466476"/>
                    <a:pt x="174650" y="1471863"/>
                    <a:pt x="192697" y="1491916"/>
                  </a:cubicBezTo>
                  <a:cubicBezTo>
                    <a:pt x="210745" y="1511969"/>
                    <a:pt x="214755" y="1536032"/>
                    <a:pt x="228792" y="1564106"/>
                  </a:cubicBezTo>
                  <a:cubicBezTo>
                    <a:pt x="242829" y="1592180"/>
                    <a:pt x="207957" y="1556915"/>
                    <a:pt x="276919" y="1660359"/>
                  </a:cubicBezTo>
                  <a:cubicBezTo>
                    <a:pt x="320794" y="1791991"/>
                    <a:pt x="302987" y="1702469"/>
                    <a:pt x="313013" y="1720516"/>
                  </a:cubicBezTo>
                  <a:cubicBezTo>
                    <a:pt x="323039" y="1738563"/>
                    <a:pt x="327050" y="1748589"/>
                    <a:pt x="337076" y="1768642"/>
                  </a:cubicBezTo>
                  <a:cubicBezTo>
                    <a:pt x="347102" y="1788695"/>
                    <a:pt x="349849" y="1817510"/>
                    <a:pt x="373171" y="1840832"/>
                  </a:cubicBezTo>
                  <a:cubicBezTo>
                    <a:pt x="407651" y="1875312"/>
                    <a:pt x="429319" y="1860885"/>
                    <a:pt x="445361" y="1876927"/>
                  </a:cubicBezTo>
                  <a:cubicBezTo>
                    <a:pt x="461403" y="1892969"/>
                    <a:pt x="431323" y="1917031"/>
                    <a:pt x="469423" y="1937084"/>
                  </a:cubicBezTo>
                  <a:cubicBezTo>
                    <a:pt x="507523" y="1957137"/>
                    <a:pt x="621824" y="1983206"/>
                    <a:pt x="673961" y="1997243"/>
                  </a:cubicBezTo>
                  <a:cubicBezTo>
                    <a:pt x="726098" y="2011280"/>
                    <a:pt x="613945" y="2021305"/>
                    <a:pt x="782245" y="2021305"/>
                  </a:cubicBezTo>
                </a:path>
              </a:pathLst>
            </a:custGeom>
            <a:noFill/>
            <a:ln w="19050">
              <a:solidFill>
                <a:srgbClr val="D59D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lowchart: Direct Access Storage 12"/>
            <p:cNvSpPr/>
            <p:nvPr/>
          </p:nvSpPr>
          <p:spPr>
            <a:xfrm rot="984620">
              <a:off x="6493841" y="4168012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4" name="Flowchart: Direct Access Storage 12"/>
            <p:cNvSpPr/>
            <p:nvPr/>
          </p:nvSpPr>
          <p:spPr>
            <a:xfrm rot="984620">
              <a:off x="6331422" y="4284231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45" name="Straight Connector 6"/>
            <p:cNvCxnSpPr/>
            <p:nvPr/>
          </p:nvCxnSpPr>
          <p:spPr>
            <a:xfrm flipH="1">
              <a:off x="6381149" y="2284721"/>
              <a:ext cx="370225" cy="62090"/>
            </a:xfrm>
            <a:prstGeom prst="curvedConnector3">
              <a:avLst>
                <a:gd name="adj1" fmla="val 4068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6"/>
            <p:cNvCxnSpPr/>
            <p:nvPr/>
          </p:nvCxnSpPr>
          <p:spPr>
            <a:xfrm flipH="1">
              <a:off x="6305298" y="2196803"/>
              <a:ext cx="370225" cy="62090"/>
            </a:xfrm>
            <a:prstGeom prst="curvedConnector3">
              <a:avLst>
                <a:gd name="adj1" fmla="val 4068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463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2738976" y="1947183"/>
            <a:ext cx="708952" cy="3026035"/>
            <a:chOff x="5385924" y="1562172"/>
            <a:chExt cx="708952" cy="3026035"/>
          </a:xfrm>
        </p:grpSpPr>
        <p:sp>
          <p:nvSpPr>
            <p:cNvPr id="5" name="Flowchart: Direct Access Storage 4"/>
            <p:cNvSpPr/>
            <p:nvPr/>
          </p:nvSpPr>
          <p:spPr>
            <a:xfrm rot="5400000">
              <a:off x="4245891" y="2743666"/>
              <a:ext cx="2813887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 rot="5400000">
              <a:off x="5459401" y="1800057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6"/>
            <p:cNvCxnSpPr/>
            <p:nvPr/>
          </p:nvCxnSpPr>
          <p:spPr>
            <a:xfrm rot="16200000" flipH="1">
              <a:off x="5362405" y="1790700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lowchart: Direct Access Storage 12"/>
            <p:cNvSpPr/>
            <p:nvPr/>
          </p:nvSpPr>
          <p:spPr>
            <a:xfrm rot="6271058">
              <a:off x="5341915" y="4204338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" name="Flowchart: Direct Access Storage 12"/>
            <p:cNvSpPr/>
            <p:nvPr/>
          </p:nvSpPr>
          <p:spPr>
            <a:xfrm rot="4583470">
              <a:off x="5533903" y="4204379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16" name="Straight Connector 15"/>
            <p:cNvCxnSpPr>
              <a:endCxn id="13" idx="5"/>
            </p:cNvCxnSpPr>
            <p:nvPr/>
          </p:nvCxnSpPr>
          <p:spPr>
            <a:xfrm flipH="1">
              <a:off x="5593403" y="2081057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674283" y="2080996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Arc 20"/>
            <p:cNvSpPr/>
            <p:nvPr/>
          </p:nvSpPr>
          <p:spPr>
            <a:xfrm rot="17989235">
              <a:off x="5432815" y="182474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Arc 21"/>
            <p:cNvSpPr/>
            <p:nvPr/>
          </p:nvSpPr>
          <p:spPr>
            <a:xfrm rot="17989235">
              <a:off x="5444950" y="2123904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Arc 22"/>
            <p:cNvSpPr/>
            <p:nvPr/>
          </p:nvSpPr>
          <p:spPr>
            <a:xfrm rot="17989235">
              <a:off x="5457085" y="2400896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c 23"/>
            <p:cNvSpPr/>
            <p:nvPr/>
          </p:nvSpPr>
          <p:spPr>
            <a:xfrm rot="17989235">
              <a:off x="5444949" y="272677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/>
            <p:cNvSpPr/>
            <p:nvPr/>
          </p:nvSpPr>
          <p:spPr>
            <a:xfrm rot="17989235">
              <a:off x="5432812" y="3063002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c 25"/>
            <p:cNvSpPr/>
            <p:nvPr/>
          </p:nvSpPr>
          <p:spPr>
            <a:xfrm rot="17989235">
              <a:off x="5457084" y="33353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Arc 26"/>
            <p:cNvSpPr/>
            <p:nvPr/>
          </p:nvSpPr>
          <p:spPr>
            <a:xfrm rot="17989235">
              <a:off x="5432811" y="368843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Arc 27"/>
            <p:cNvSpPr/>
            <p:nvPr/>
          </p:nvSpPr>
          <p:spPr>
            <a:xfrm rot="17989235">
              <a:off x="5444948" y="39504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4400190" y="2851254"/>
            <a:ext cx="15274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#17</a:t>
            </a:r>
          </a:p>
          <a:p>
            <a:pPr algn="ctr"/>
            <a:r>
              <a:rPr lang="en-US" dirty="0" smtClean="0"/>
              <a:t>Pause</a:t>
            </a:r>
          </a:p>
          <a:p>
            <a:pPr algn="ctr"/>
            <a:r>
              <a:rPr lang="en-US" dirty="0" smtClean="0"/>
              <a:t>No movement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61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2706892" y="3831965"/>
            <a:ext cx="708952" cy="3026035"/>
            <a:chOff x="5385924" y="1562172"/>
            <a:chExt cx="708952" cy="3026035"/>
          </a:xfrm>
        </p:grpSpPr>
        <p:sp>
          <p:nvSpPr>
            <p:cNvPr id="5" name="Flowchart: Direct Access Storage 4"/>
            <p:cNvSpPr/>
            <p:nvPr/>
          </p:nvSpPr>
          <p:spPr>
            <a:xfrm rot="5400000">
              <a:off x="4245891" y="2743666"/>
              <a:ext cx="2813887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 rot="5400000">
              <a:off x="5459401" y="1800057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6"/>
            <p:cNvCxnSpPr/>
            <p:nvPr/>
          </p:nvCxnSpPr>
          <p:spPr>
            <a:xfrm rot="16200000" flipH="1">
              <a:off x="5362405" y="1790700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lowchart: Direct Access Storage 12"/>
            <p:cNvSpPr/>
            <p:nvPr/>
          </p:nvSpPr>
          <p:spPr>
            <a:xfrm rot="6271058">
              <a:off x="5341915" y="4204338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" name="Flowchart: Direct Access Storage 12"/>
            <p:cNvSpPr/>
            <p:nvPr/>
          </p:nvSpPr>
          <p:spPr>
            <a:xfrm rot="4583470">
              <a:off x="5533903" y="4204379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16" name="Straight Connector 15"/>
            <p:cNvCxnSpPr>
              <a:endCxn id="13" idx="5"/>
            </p:cNvCxnSpPr>
            <p:nvPr/>
          </p:nvCxnSpPr>
          <p:spPr>
            <a:xfrm flipH="1">
              <a:off x="5593403" y="2081057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674283" y="2080996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Arc 20"/>
            <p:cNvSpPr/>
            <p:nvPr/>
          </p:nvSpPr>
          <p:spPr>
            <a:xfrm rot="17989235">
              <a:off x="5432815" y="182474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Arc 21"/>
            <p:cNvSpPr/>
            <p:nvPr/>
          </p:nvSpPr>
          <p:spPr>
            <a:xfrm rot="17989235">
              <a:off x="5444950" y="2123904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Arc 22"/>
            <p:cNvSpPr/>
            <p:nvPr/>
          </p:nvSpPr>
          <p:spPr>
            <a:xfrm rot="17989235">
              <a:off x="5457085" y="2400896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c 23"/>
            <p:cNvSpPr/>
            <p:nvPr/>
          </p:nvSpPr>
          <p:spPr>
            <a:xfrm rot="17989235">
              <a:off x="5444949" y="272677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/>
            <p:cNvSpPr/>
            <p:nvPr/>
          </p:nvSpPr>
          <p:spPr>
            <a:xfrm rot="17989235">
              <a:off x="5432812" y="3063002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c 25"/>
            <p:cNvSpPr/>
            <p:nvPr/>
          </p:nvSpPr>
          <p:spPr>
            <a:xfrm rot="17989235">
              <a:off x="5457084" y="33353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Arc 26"/>
            <p:cNvSpPr/>
            <p:nvPr/>
          </p:nvSpPr>
          <p:spPr>
            <a:xfrm rot="17989235">
              <a:off x="5432811" y="368843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Arc 27"/>
            <p:cNvSpPr/>
            <p:nvPr/>
          </p:nvSpPr>
          <p:spPr>
            <a:xfrm rot="17989235">
              <a:off x="5444948" y="39504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4193779" y="2702526"/>
            <a:ext cx="36715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#18</a:t>
            </a:r>
          </a:p>
          <a:p>
            <a:pPr algn="ctr"/>
            <a:r>
              <a:rPr lang="en-US" dirty="0" smtClean="0"/>
              <a:t>Crawl much faster forward</a:t>
            </a:r>
          </a:p>
          <a:p>
            <a:pPr algn="ctr"/>
            <a:r>
              <a:rPr lang="en-US" dirty="0" smtClean="0"/>
              <a:t>Then crawling speed before stimulus 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2719027" y="2261937"/>
            <a:ext cx="708952" cy="1411155"/>
            <a:chOff x="5385924" y="1562172"/>
            <a:chExt cx="708952" cy="3026035"/>
          </a:xfrm>
        </p:grpSpPr>
        <p:sp>
          <p:nvSpPr>
            <p:cNvPr id="34" name="Flowchart: Direct Access Storage 33"/>
            <p:cNvSpPr/>
            <p:nvPr/>
          </p:nvSpPr>
          <p:spPr>
            <a:xfrm rot="5400000">
              <a:off x="4245891" y="2743666"/>
              <a:ext cx="2813887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6"/>
            <p:cNvCxnSpPr/>
            <p:nvPr/>
          </p:nvCxnSpPr>
          <p:spPr>
            <a:xfrm rot="5400000">
              <a:off x="5459401" y="1800057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6"/>
            <p:cNvCxnSpPr/>
            <p:nvPr/>
          </p:nvCxnSpPr>
          <p:spPr>
            <a:xfrm rot="16200000" flipH="1">
              <a:off x="5362405" y="1790700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Flowchart: Direct Access Storage 12"/>
            <p:cNvSpPr/>
            <p:nvPr/>
          </p:nvSpPr>
          <p:spPr>
            <a:xfrm rot="6271058">
              <a:off x="5341915" y="4204338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8" name="Flowchart: Direct Access Storage 12"/>
            <p:cNvSpPr/>
            <p:nvPr/>
          </p:nvSpPr>
          <p:spPr>
            <a:xfrm rot="4583470">
              <a:off x="5533903" y="4204379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39" name="Straight Connector 38"/>
            <p:cNvCxnSpPr>
              <a:endCxn id="37" idx="5"/>
            </p:cNvCxnSpPr>
            <p:nvPr/>
          </p:nvCxnSpPr>
          <p:spPr>
            <a:xfrm flipH="1">
              <a:off x="5593403" y="2081057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5674283" y="2080996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Arc 40"/>
            <p:cNvSpPr/>
            <p:nvPr/>
          </p:nvSpPr>
          <p:spPr>
            <a:xfrm rot="17989235">
              <a:off x="5432815" y="182474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Arc 41"/>
            <p:cNvSpPr/>
            <p:nvPr/>
          </p:nvSpPr>
          <p:spPr>
            <a:xfrm rot="17989235">
              <a:off x="5444950" y="2123904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Arc 42"/>
            <p:cNvSpPr/>
            <p:nvPr/>
          </p:nvSpPr>
          <p:spPr>
            <a:xfrm rot="17989235">
              <a:off x="5457085" y="2400896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Arc 43"/>
            <p:cNvSpPr/>
            <p:nvPr/>
          </p:nvSpPr>
          <p:spPr>
            <a:xfrm rot="17989235">
              <a:off x="5444949" y="272677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Arc 44"/>
            <p:cNvSpPr/>
            <p:nvPr/>
          </p:nvSpPr>
          <p:spPr>
            <a:xfrm rot="17989235">
              <a:off x="5432812" y="3063002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Arc 45"/>
            <p:cNvSpPr/>
            <p:nvPr/>
          </p:nvSpPr>
          <p:spPr>
            <a:xfrm rot="17989235">
              <a:off x="5457084" y="33353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Arc 46"/>
            <p:cNvSpPr/>
            <p:nvPr/>
          </p:nvSpPr>
          <p:spPr>
            <a:xfrm rot="17989235">
              <a:off x="5432811" y="368843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Arc 47"/>
            <p:cNvSpPr/>
            <p:nvPr/>
          </p:nvSpPr>
          <p:spPr>
            <a:xfrm rot="17989235">
              <a:off x="5444948" y="39504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728281" y="144379"/>
            <a:ext cx="708952" cy="2123474"/>
            <a:chOff x="5385924" y="1562172"/>
            <a:chExt cx="708952" cy="3026035"/>
          </a:xfrm>
        </p:grpSpPr>
        <p:sp>
          <p:nvSpPr>
            <p:cNvPr id="50" name="Flowchart: Direct Access Storage 49"/>
            <p:cNvSpPr/>
            <p:nvPr/>
          </p:nvSpPr>
          <p:spPr>
            <a:xfrm rot="5400000">
              <a:off x="4245891" y="2743666"/>
              <a:ext cx="2813887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6"/>
            <p:cNvCxnSpPr/>
            <p:nvPr/>
          </p:nvCxnSpPr>
          <p:spPr>
            <a:xfrm rot="5400000">
              <a:off x="5459401" y="1800057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6"/>
            <p:cNvCxnSpPr/>
            <p:nvPr/>
          </p:nvCxnSpPr>
          <p:spPr>
            <a:xfrm rot="16200000" flipH="1">
              <a:off x="5362405" y="1790700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Flowchart: Direct Access Storage 12"/>
            <p:cNvSpPr/>
            <p:nvPr/>
          </p:nvSpPr>
          <p:spPr>
            <a:xfrm rot="6271058">
              <a:off x="5341915" y="4204338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4" name="Flowchart: Direct Access Storage 12"/>
            <p:cNvSpPr/>
            <p:nvPr/>
          </p:nvSpPr>
          <p:spPr>
            <a:xfrm rot="4583470">
              <a:off x="5533903" y="4204379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55" name="Straight Connector 54"/>
            <p:cNvCxnSpPr>
              <a:endCxn id="53" idx="5"/>
            </p:cNvCxnSpPr>
            <p:nvPr/>
          </p:nvCxnSpPr>
          <p:spPr>
            <a:xfrm flipH="1">
              <a:off x="5593403" y="2081057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5674283" y="2080996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Arc 56"/>
            <p:cNvSpPr/>
            <p:nvPr/>
          </p:nvSpPr>
          <p:spPr>
            <a:xfrm rot="17989235">
              <a:off x="5432815" y="182474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Arc 57"/>
            <p:cNvSpPr/>
            <p:nvPr/>
          </p:nvSpPr>
          <p:spPr>
            <a:xfrm rot="17989235">
              <a:off x="5444950" y="2123904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Arc 58"/>
            <p:cNvSpPr/>
            <p:nvPr/>
          </p:nvSpPr>
          <p:spPr>
            <a:xfrm rot="17989235">
              <a:off x="5457085" y="2400896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Arc 59"/>
            <p:cNvSpPr/>
            <p:nvPr/>
          </p:nvSpPr>
          <p:spPr>
            <a:xfrm rot="17989235">
              <a:off x="5444949" y="272677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Arc 60"/>
            <p:cNvSpPr/>
            <p:nvPr/>
          </p:nvSpPr>
          <p:spPr>
            <a:xfrm rot="17989235">
              <a:off x="5432812" y="3063002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Arc 61"/>
            <p:cNvSpPr/>
            <p:nvPr/>
          </p:nvSpPr>
          <p:spPr>
            <a:xfrm rot="17989235">
              <a:off x="5457084" y="33353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Arc 62"/>
            <p:cNvSpPr/>
            <p:nvPr/>
          </p:nvSpPr>
          <p:spPr>
            <a:xfrm rot="17989235">
              <a:off x="5432811" y="368843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Arc 63"/>
            <p:cNvSpPr/>
            <p:nvPr/>
          </p:nvSpPr>
          <p:spPr>
            <a:xfrm rot="17989235">
              <a:off x="5444948" y="39504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5" name="Straight Arrow Connector 64"/>
          <p:cNvCxnSpPr/>
          <p:nvPr/>
        </p:nvCxnSpPr>
        <p:spPr>
          <a:xfrm flipV="1">
            <a:off x="3740691" y="1724329"/>
            <a:ext cx="0" cy="377090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328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2702881" y="4460383"/>
            <a:ext cx="708952" cy="1731699"/>
            <a:chOff x="5385924" y="1562172"/>
            <a:chExt cx="708952" cy="3026035"/>
          </a:xfrm>
        </p:grpSpPr>
        <p:sp>
          <p:nvSpPr>
            <p:cNvPr id="5" name="Flowchart: Direct Access Storage 4"/>
            <p:cNvSpPr/>
            <p:nvPr/>
          </p:nvSpPr>
          <p:spPr>
            <a:xfrm rot="5400000">
              <a:off x="4245891" y="2743666"/>
              <a:ext cx="2813887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 rot="5400000">
              <a:off x="5459401" y="1800057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6"/>
            <p:cNvCxnSpPr/>
            <p:nvPr/>
          </p:nvCxnSpPr>
          <p:spPr>
            <a:xfrm rot="16200000" flipH="1">
              <a:off x="5362405" y="1790700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lowchart: Direct Access Storage 12"/>
            <p:cNvSpPr/>
            <p:nvPr/>
          </p:nvSpPr>
          <p:spPr>
            <a:xfrm rot="6271058">
              <a:off x="5341915" y="4204338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" name="Flowchart: Direct Access Storage 12"/>
            <p:cNvSpPr/>
            <p:nvPr/>
          </p:nvSpPr>
          <p:spPr>
            <a:xfrm rot="4583470">
              <a:off x="5533903" y="4204379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16" name="Straight Connector 15"/>
            <p:cNvCxnSpPr>
              <a:endCxn id="13" idx="5"/>
            </p:cNvCxnSpPr>
            <p:nvPr/>
          </p:nvCxnSpPr>
          <p:spPr>
            <a:xfrm flipH="1">
              <a:off x="5593403" y="2081057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674283" y="2080996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Arc 20"/>
            <p:cNvSpPr/>
            <p:nvPr/>
          </p:nvSpPr>
          <p:spPr>
            <a:xfrm rot="17989235">
              <a:off x="5432815" y="182474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Arc 21"/>
            <p:cNvSpPr/>
            <p:nvPr/>
          </p:nvSpPr>
          <p:spPr>
            <a:xfrm rot="17989235">
              <a:off x="5444950" y="2123904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Arc 22"/>
            <p:cNvSpPr/>
            <p:nvPr/>
          </p:nvSpPr>
          <p:spPr>
            <a:xfrm rot="17989235">
              <a:off x="5457085" y="2400896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c 23"/>
            <p:cNvSpPr/>
            <p:nvPr/>
          </p:nvSpPr>
          <p:spPr>
            <a:xfrm rot="17989235">
              <a:off x="5444949" y="272677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/>
            <p:cNvSpPr/>
            <p:nvPr/>
          </p:nvSpPr>
          <p:spPr>
            <a:xfrm rot="17989235">
              <a:off x="5432812" y="3063002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c 25"/>
            <p:cNvSpPr/>
            <p:nvPr/>
          </p:nvSpPr>
          <p:spPr>
            <a:xfrm rot="17989235">
              <a:off x="5457084" y="33353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Arc 26"/>
            <p:cNvSpPr/>
            <p:nvPr/>
          </p:nvSpPr>
          <p:spPr>
            <a:xfrm rot="17989235">
              <a:off x="5432811" y="368843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Arc 27"/>
            <p:cNvSpPr/>
            <p:nvPr/>
          </p:nvSpPr>
          <p:spPr>
            <a:xfrm rot="17989235">
              <a:off x="5444948" y="39504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4491918" y="2842883"/>
            <a:ext cx="2787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#2</a:t>
            </a:r>
          </a:p>
          <a:p>
            <a:pPr algn="ctr"/>
            <a:r>
              <a:rPr lang="en-US" dirty="0" smtClean="0"/>
              <a:t>Inch worm or crawl forward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2729493" y="2024769"/>
            <a:ext cx="708952" cy="2390104"/>
            <a:chOff x="5385924" y="1562172"/>
            <a:chExt cx="708952" cy="3026035"/>
          </a:xfrm>
        </p:grpSpPr>
        <p:sp>
          <p:nvSpPr>
            <p:cNvPr id="35" name="Flowchart: Direct Access Storage 34"/>
            <p:cNvSpPr/>
            <p:nvPr/>
          </p:nvSpPr>
          <p:spPr>
            <a:xfrm rot="5400000">
              <a:off x="4245891" y="2743666"/>
              <a:ext cx="2813887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6"/>
            <p:cNvCxnSpPr/>
            <p:nvPr/>
          </p:nvCxnSpPr>
          <p:spPr>
            <a:xfrm rot="5400000">
              <a:off x="5459401" y="1800057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6"/>
            <p:cNvCxnSpPr/>
            <p:nvPr/>
          </p:nvCxnSpPr>
          <p:spPr>
            <a:xfrm rot="16200000" flipH="1">
              <a:off x="5362405" y="1790700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Flowchart: Direct Access Storage 12"/>
            <p:cNvSpPr/>
            <p:nvPr/>
          </p:nvSpPr>
          <p:spPr>
            <a:xfrm rot="6271058">
              <a:off x="5341915" y="4204338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9" name="Flowchart: Direct Access Storage 12"/>
            <p:cNvSpPr/>
            <p:nvPr/>
          </p:nvSpPr>
          <p:spPr>
            <a:xfrm rot="4583470">
              <a:off x="5533903" y="4204379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40" name="Straight Connector 39"/>
            <p:cNvCxnSpPr>
              <a:endCxn id="38" idx="5"/>
            </p:cNvCxnSpPr>
            <p:nvPr/>
          </p:nvCxnSpPr>
          <p:spPr>
            <a:xfrm flipH="1">
              <a:off x="5593403" y="2081057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5674283" y="2080996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Arc 41"/>
            <p:cNvSpPr/>
            <p:nvPr/>
          </p:nvSpPr>
          <p:spPr>
            <a:xfrm rot="17989235">
              <a:off x="5432815" y="182474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Arc 42"/>
            <p:cNvSpPr/>
            <p:nvPr/>
          </p:nvSpPr>
          <p:spPr>
            <a:xfrm rot="17989235">
              <a:off x="5444950" y="2123904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Arc 43"/>
            <p:cNvSpPr/>
            <p:nvPr/>
          </p:nvSpPr>
          <p:spPr>
            <a:xfrm rot="17989235">
              <a:off x="5457085" y="2400896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Arc 44"/>
            <p:cNvSpPr/>
            <p:nvPr/>
          </p:nvSpPr>
          <p:spPr>
            <a:xfrm rot="17989235">
              <a:off x="5444949" y="272677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Arc 45"/>
            <p:cNvSpPr/>
            <p:nvPr/>
          </p:nvSpPr>
          <p:spPr>
            <a:xfrm rot="17989235">
              <a:off x="5432812" y="3063002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Arc 46"/>
            <p:cNvSpPr/>
            <p:nvPr/>
          </p:nvSpPr>
          <p:spPr>
            <a:xfrm rot="17989235">
              <a:off x="5457084" y="33353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Arc 47"/>
            <p:cNvSpPr/>
            <p:nvPr/>
          </p:nvSpPr>
          <p:spPr>
            <a:xfrm rot="17989235">
              <a:off x="5432811" y="368843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Arc 48"/>
            <p:cNvSpPr/>
            <p:nvPr/>
          </p:nvSpPr>
          <p:spPr>
            <a:xfrm rot="17989235">
              <a:off x="5444948" y="39504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744342" y="114035"/>
            <a:ext cx="708952" cy="1731699"/>
            <a:chOff x="5385924" y="1562172"/>
            <a:chExt cx="708952" cy="3026035"/>
          </a:xfrm>
        </p:grpSpPr>
        <p:sp>
          <p:nvSpPr>
            <p:cNvPr id="51" name="Flowchart: Direct Access Storage 50"/>
            <p:cNvSpPr/>
            <p:nvPr/>
          </p:nvSpPr>
          <p:spPr>
            <a:xfrm rot="5400000">
              <a:off x="4245891" y="2743666"/>
              <a:ext cx="2813887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6"/>
            <p:cNvCxnSpPr/>
            <p:nvPr/>
          </p:nvCxnSpPr>
          <p:spPr>
            <a:xfrm rot="5400000">
              <a:off x="5459401" y="1800057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6"/>
            <p:cNvCxnSpPr/>
            <p:nvPr/>
          </p:nvCxnSpPr>
          <p:spPr>
            <a:xfrm rot="16200000" flipH="1">
              <a:off x="5362405" y="1790700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Flowchart: Direct Access Storage 12"/>
            <p:cNvSpPr/>
            <p:nvPr/>
          </p:nvSpPr>
          <p:spPr>
            <a:xfrm rot="6271058">
              <a:off x="5341915" y="4204338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5" name="Flowchart: Direct Access Storage 12"/>
            <p:cNvSpPr/>
            <p:nvPr/>
          </p:nvSpPr>
          <p:spPr>
            <a:xfrm rot="4583470">
              <a:off x="5533903" y="4204379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56" name="Straight Connector 55"/>
            <p:cNvCxnSpPr>
              <a:endCxn id="54" idx="5"/>
            </p:cNvCxnSpPr>
            <p:nvPr/>
          </p:nvCxnSpPr>
          <p:spPr>
            <a:xfrm flipH="1">
              <a:off x="5593403" y="2081057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5674283" y="2080996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Arc 57"/>
            <p:cNvSpPr/>
            <p:nvPr/>
          </p:nvSpPr>
          <p:spPr>
            <a:xfrm rot="17989235">
              <a:off x="5432815" y="182474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Arc 58"/>
            <p:cNvSpPr/>
            <p:nvPr/>
          </p:nvSpPr>
          <p:spPr>
            <a:xfrm rot="17989235">
              <a:off x="5444950" y="2123904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Arc 59"/>
            <p:cNvSpPr/>
            <p:nvPr/>
          </p:nvSpPr>
          <p:spPr>
            <a:xfrm rot="17989235">
              <a:off x="5457085" y="2400896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Arc 60"/>
            <p:cNvSpPr/>
            <p:nvPr/>
          </p:nvSpPr>
          <p:spPr>
            <a:xfrm rot="17989235">
              <a:off x="5444949" y="272677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Arc 61"/>
            <p:cNvSpPr/>
            <p:nvPr/>
          </p:nvSpPr>
          <p:spPr>
            <a:xfrm rot="17989235">
              <a:off x="5432812" y="3063002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Arc 62"/>
            <p:cNvSpPr/>
            <p:nvPr/>
          </p:nvSpPr>
          <p:spPr>
            <a:xfrm rot="17989235">
              <a:off x="5457084" y="33353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Arc 63"/>
            <p:cNvSpPr/>
            <p:nvPr/>
          </p:nvSpPr>
          <p:spPr>
            <a:xfrm rot="17989235">
              <a:off x="5432811" y="368843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Arc 64"/>
            <p:cNvSpPr/>
            <p:nvPr/>
          </p:nvSpPr>
          <p:spPr>
            <a:xfrm rot="17989235">
              <a:off x="5444948" y="39504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" name="Straight Arrow Connector 2"/>
          <p:cNvCxnSpPr/>
          <p:nvPr/>
        </p:nvCxnSpPr>
        <p:spPr>
          <a:xfrm flipV="1">
            <a:off x="3740691" y="1724329"/>
            <a:ext cx="0" cy="377090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908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2702881" y="4460383"/>
            <a:ext cx="708952" cy="1731699"/>
            <a:chOff x="5385924" y="1562172"/>
            <a:chExt cx="708952" cy="3026035"/>
          </a:xfrm>
        </p:grpSpPr>
        <p:sp>
          <p:nvSpPr>
            <p:cNvPr id="5" name="Flowchart: Direct Access Storage 4"/>
            <p:cNvSpPr/>
            <p:nvPr/>
          </p:nvSpPr>
          <p:spPr>
            <a:xfrm rot="5400000">
              <a:off x="4245891" y="2743666"/>
              <a:ext cx="2813887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 rot="5400000">
              <a:off x="5459401" y="1800057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6"/>
            <p:cNvCxnSpPr/>
            <p:nvPr/>
          </p:nvCxnSpPr>
          <p:spPr>
            <a:xfrm rot="16200000" flipH="1">
              <a:off x="5362405" y="1790700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lowchart: Direct Access Storage 12"/>
            <p:cNvSpPr/>
            <p:nvPr/>
          </p:nvSpPr>
          <p:spPr>
            <a:xfrm rot="6271058">
              <a:off x="5341915" y="4204338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" name="Flowchart: Direct Access Storage 12"/>
            <p:cNvSpPr/>
            <p:nvPr/>
          </p:nvSpPr>
          <p:spPr>
            <a:xfrm rot="4583470">
              <a:off x="5533903" y="4204379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16" name="Straight Connector 15"/>
            <p:cNvCxnSpPr>
              <a:endCxn id="13" idx="5"/>
            </p:cNvCxnSpPr>
            <p:nvPr/>
          </p:nvCxnSpPr>
          <p:spPr>
            <a:xfrm flipH="1">
              <a:off x="5593403" y="2081057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674283" y="2080996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Arc 20"/>
            <p:cNvSpPr/>
            <p:nvPr/>
          </p:nvSpPr>
          <p:spPr>
            <a:xfrm rot="17989235">
              <a:off x="5432815" y="182474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Arc 21"/>
            <p:cNvSpPr/>
            <p:nvPr/>
          </p:nvSpPr>
          <p:spPr>
            <a:xfrm rot="17989235">
              <a:off x="5444950" y="2123904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Arc 22"/>
            <p:cNvSpPr/>
            <p:nvPr/>
          </p:nvSpPr>
          <p:spPr>
            <a:xfrm rot="17989235">
              <a:off x="5457085" y="2400896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c 23"/>
            <p:cNvSpPr/>
            <p:nvPr/>
          </p:nvSpPr>
          <p:spPr>
            <a:xfrm rot="17989235">
              <a:off x="5444949" y="272677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/>
            <p:cNvSpPr/>
            <p:nvPr/>
          </p:nvSpPr>
          <p:spPr>
            <a:xfrm rot="17989235">
              <a:off x="5432812" y="3063002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c 25"/>
            <p:cNvSpPr/>
            <p:nvPr/>
          </p:nvSpPr>
          <p:spPr>
            <a:xfrm rot="17989235">
              <a:off x="5457084" y="33353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Arc 26"/>
            <p:cNvSpPr/>
            <p:nvPr/>
          </p:nvSpPr>
          <p:spPr>
            <a:xfrm rot="17989235">
              <a:off x="5432811" y="368843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Arc 27"/>
            <p:cNvSpPr/>
            <p:nvPr/>
          </p:nvSpPr>
          <p:spPr>
            <a:xfrm rot="17989235">
              <a:off x="5444948" y="39504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4409141" y="2842883"/>
            <a:ext cx="2953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#3</a:t>
            </a:r>
          </a:p>
          <a:p>
            <a:pPr algn="ctr"/>
            <a:r>
              <a:rPr lang="en-US" dirty="0" smtClean="0"/>
              <a:t>Inch worm or crawl backward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2729493" y="2024769"/>
            <a:ext cx="708952" cy="2390104"/>
            <a:chOff x="5385924" y="1562172"/>
            <a:chExt cx="708952" cy="3026035"/>
          </a:xfrm>
        </p:grpSpPr>
        <p:sp>
          <p:nvSpPr>
            <p:cNvPr id="35" name="Flowchart: Direct Access Storage 34"/>
            <p:cNvSpPr/>
            <p:nvPr/>
          </p:nvSpPr>
          <p:spPr>
            <a:xfrm rot="5400000">
              <a:off x="4245891" y="2743666"/>
              <a:ext cx="2813887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6"/>
            <p:cNvCxnSpPr/>
            <p:nvPr/>
          </p:nvCxnSpPr>
          <p:spPr>
            <a:xfrm rot="5400000">
              <a:off x="5459401" y="1800057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6"/>
            <p:cNvCxnSpPr/>
            <p:nvPr/>
          </p:nvCxnSpPr>
          <p:spPr>
            <a:xfrm rot="16200000" flipH="1">
              <a:off x="5362405" y="1790700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Flowchart: Direct Access Storage 12"/>
            <p:cNvSpPr/>
            <p:nvPr/>
          </p:nvSpPr>
          <p:spPr>
            <a:xfrm rot="6271058">
              <a:off x="5341915" y="4204338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9" name="Flowchart: Direct Access Storage 12"/>
            <p:cNvSpPr/>
            <p:nvPr/>
          </p:nvSpPr>
          <p:spPr>
            <a:xfrm rot="4583470">
              <a:off x="5533903" y="4204379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40" name="Straight Connector 39"/>
            <p:cNvCxnSpPr>
              <a:endCxn id="38" idx="5"/>
            </p:cNvCxnSpPr>
            <p:nvPr/>
          </p:nvCxnSpPr>
          <p:spPr>
            <a:xfrm flipH="1">
              <a:off x="5593403" y="2081057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5674283" y="2080996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Arc 41"/>
            <p:cNvSpPr/>
            <p:nvPr/>
          </p:nvSpPr>
          <p:spPr>
            <a:xfrm rot="17989235">
              <a:off x="5432815" y="182474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Arc 42"/>
            <p:cNvSpPr/>
            <p:nvPr/>
          </p:nvSpPr>
          <p:spPr>
            <a:xfrm rot="17989235">
              <a:off x="5444950" y="2123904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Arc 43"/>
            <p:cNvSpPr/>
            <p:nvPr/>
          </p:nvSpPr>
          <p:spPr>
            <a:xfrm rot="17989235">
              <a:off x="5457085" y="2400896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Arc 44"/>
            <p:cNvSpPr/>
            <p:nvPr/>
          </p:nvSpPr>
          <p:spPr>
            <a:xfrm rot="17989235">
              <a:off x="5444949" y="272677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Arc 45"/>
            <p:cNvSpPr/>
            <p:nvPr/>
          </p:nvSpPr>
          <p:spPr>
            <a:xfrm rot="17989235">
              <a:off x="5432812" y="3063002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Arc 46"/>
            <p:cNvSpPr/>
            <p:nvPr/>
          </p:nvSpPr>
          <p:spPr>
            <a:xfrm rot="17989235">
              <a:off x="5457084" y="33353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Arc 47"/>
            <p:cNvSpPr/>
            <p:nvPr/>
          </p:nvSpPr>
          <p:spPr>
            <a:xfrm rot="17989235">
              <a:off x="5432811" y="368843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Arc 48"/>
            <p:cNvSpPr/>
            <p:nvPr/>
          </p:nvSpPr>
          <p:spPr>
            <a:xfrm rot="17989235">
              <a:off x="5444948" y="39504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744342" y="114035"/>
            <a:ext cx="708952" cy="1731699"/>
            <a:chOff x="5385924" y="1562172"/>
            <a:chExt cx="708952" cy="3026035"/>
          </a:xfrm>
        </p:grpSpPr>
        <p:sp>
          <p:nvSpPr>
            <p:cNvPr id="51" name="Flowchart: Direct Access Storage 50"/>
            <p:cNvSpPr/>
            <p:nvPr/>
          </p:nvSpPr>
          <p:spPr>
            <a:xfrm rot="5400000">
              <a:off x="4245891" y="2743666"/>
              <a:ext cx="2813887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6"/>
            <p:cNvCxnSpPr/>
            <p:nvPr/>
          </p:nvCxnSpPr>
          <p:spPr>
            <a:xfrm rot="5400000">
              <a:off x="5459401" y="1800057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6"/>
            <p:cNvCxnSpPr/>
            <p:nvPr/>
          </p:nvCxnSpPr>
          <p:spPr>
            <a:xfrm rot="16200000" flipH="1">
              <a:off x="5362405" y="1790700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Flowchart: Direct Access Storage 12"/>
            <p:cNvSpPr/>
            <p:nvPr/>
          </p:nvSpPr>
          <p:spPr>
            <a:xfrm rot="6271058">
              <a:off x="5341915" y="4204338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5" name="Flowchart: Direct Access Storage 12"/>
            <p:cNvSpPr/>
            <p:nvPr/>
          </p:nvSpPr>
          <p:spPr>
            <a:xfrm rot="4583470">
              <a:off x="5533903" y="4204379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56" name="Straight Connector 55"/>
            <p:cNvCxnSpPr>
              <a:endCxn id="54" idx="5"/>
            </p:cNvCxnSpPr>
            <p:nvPr/>
          </p:nvCxnSpPr>
          <p:spPr>
            <a:xfrm flipH="1">
              <a:off x="5593403" y="2081057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5674283" y="2080996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Arc 57"/>
            <p:cNvSpPr/>
            <p:nvPr/>
          </p:nvSpPr>
          <p:spPr>
            <a:xfrm rot="17989235">
              <a:off x="5432815" y="182474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Arc 58"/>
            <p:cNvSpPr/>
            <p:nvPr/>
          </p:nvSpPr>
          <p:spPr>
            <a:xfrm rot="17989235">
              <a:off x="5444950" y="2123904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Arc 59"/>
            <p:cNvSpPr/>
            <p:nvPr/>
          </p:nvSpPr>
          <p:spPr>
            <a:xfrm rot="17989235">
              <a:off x="5457085" y="2400896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Arc 60"/>
            <p:cNvSpPr/>
            <p:nvPr/>
          </p:nvSpPr>
          <p:spPr>
            <a:xfrm rot="17989235">
              <a:off x="5444949" y="272677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Arc 61"/>
            <p:cNvSpPr/>
            <p:nvPr/>
          </p:nvSpPr>
          <p:spPr>
            <a:xfrm rot="17989235">
              <a:off x="5432812" y="3063002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Arc 62"/>
            <p:cNvSpPr/>
            <p:nvPr/>
          </p:nvSpPr>
          <p:spPr>
            <a:xfrm rot="17989235">
              <a:off x="5457084" y="33353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Arc 63"/>
            <p:cNvSpPr/>
            <p:nvPr/>
          </p:nvSpPr>
          <p:spPr>
            <a:xfrm rot="17989235">
              <a:off x="5432811" y="368843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Arc 64"/>
            <p:cNvSpPr/>
            <p:nvPr/>
          </p:nvSpPr>
          <p:spPr>
            <a:xfrm rot="17989235">
              <a:off x="5444948" y="39504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" name="Straight Arrow Connector 2"/>
          <p:cNvCxnSpPr/>
          <p:nvPr/>
        </p:nvCxnSpPr>
        <p:spPr>
          <a:xfrm flipH="1">
            <a:off x="3899643" y="1088954"/>
            <a:ext cx="12031" cy="3668335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330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2632767" y="1922983"/>
            <a:ext cx="815161" cy="3050235"/>
            <a:chOff x="5279715" y="1537972"/>
            <a:chExt cx="815161" cy="3050235"/>
          </a:xfrm>
        </p:grpSpPr>
        <p:sp>
          <p:nvSpPr>
            <p:cNvPr id="5" name="Flowchart: Direct Access Storage 4"/>
            <p:cNvSpPr/>
            <p:nvPr/>
          </p:nvSpPr>
          <p:spPr>
            <a:xfrm rot="5400000">
              <a:off x="4159956" y="2657731"/>
              <a:ext cx="2838087" cy="598570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710 w 10043"/>
                <a:gd name="connsiteY0" fmla="*/ 0 h 13040"/>
                <a:gd name="connsiteX1" fmla="*/ 8376 w 10043"/>
                <a:gd name="connsiteY1" fmla="*/ 0 h 13040"/>
                <a:gd name="connsiteX2" fmla="*/ 10043 w 10043"/>
                <a:gd name="connsiteY2" fmla="*/ 5000 h 13040"/>
                <a:gd name="connsiteX3" fmla="*/ 8376 w 10043"/>
                <a:gd name="connsiteY3" fmla="*/ 10000 h 13040"/>
                <a:gd name="connsiteX4" fmla="*/ 1710 w 10043"/>
                <a:gd name="connsiteY4" fmla="*/ 10000 h 13040"/>
                <a:gd name="connsiteX5" fmla="*/ 43 w 10043"/>
                <a:gd name="connsiteY5" fmla="*/ 5000 h 13040"/>
                <a:gd name="connsiteX6" fmla="*/ 1710 w 10043"/>
                <a:gd name="connsiteY6" fmla="*/ 0 h 13040"/>
                <a:gd name="connsiteX0" fmla="*/ 8376 w 10043"/>
                <a:gd name="connsiteY0" fmla="*/ 10000 h 13040"/>
                <a:gd name="connsiteX1" fmla="*/ 6709 w 10043"/>
                <a:gd name="connsiteY1" fmla="*/ 5000 h 13040"/>
                <a:gd name="connsiteX2" fmla="*/ 8376 w 10043"/>
                <a:gd name="connsiteY2" fmla="*/ 0 h 13040"/>
                <a:gd name="connsiteX0" fmla="*/ 1710 w 10043"/>
                <a:gd name="connsiteY0" fmla="*/ 0 h 13040"/>
                <a:gd name="connsiteX1" fmla="*/ 8376 w 10043"/>
                <a:gd name="connsiteY1" fmla="*/ 0 h 13040"/>
                <a:gd name="connsiteX2" fmla="*/ 10043 w 10043"/>
                <a:gd name="connsiteY2" fmla="*/ 5000 h 13040"/>
                <a:gd name="connsiteX3" fmla="*/ 8376 w 10043"/>
                <a:gd name="connsiteY3" fmla="*/ 10000 h 13040"/>
                <a:gd name="connsiteX4" fmla="*/ 1710 w 10043"/>
                <a:gd name="connsiteY4" fmla="*/ 10000 h 13040"/>
                <a:gd name="connsiteX5" fmla="*/ 0 w 10043"/>
                <a:gd name="connsiteY5" fmla="*/ 12205 h 13040"/>
                <a:gd name="connsiteX6" fmla="*/ 1710 w 10043"/>
                <a:gd name="connsiteY6" fmla="*/ 0 h 13040"/>
                <a:gd name="connsiteX0" fmla="*/ 1710 w 10043"/>
                <a:gd name="connsiteY0" fmla="*/ 0 h 12551"/>
                <a:gd name="connsiteX1" fmla="*/ 8376 w 10043"/>
                <a:gd name="connsiteY1" fmla="*/ 0 h 12551"/>
                <a:gd name="connsiteX2" fmla="*/ 10043 w 10043"/>
                <a:gd name="connsiteY2" fmla="*/ 5000 h 12551"/>
                <a:gd name="connsiteX3" fmla="*/ 8376 w 10043"/>
                <a:gd name="connsiteY3" fmla="*/ 10000 h 12551"/>
                <a:gd name="connsiteX4" fmla="*/ 1710 w 10043"/>
                <a:gd name="connsiteY4" fmla="*/ 10000 h 12551"/>
                <a:gd name="connsiteX5" fmla="*/ 43 w 10043"/>
                <a:gd name="connsiteY5" fmla="*/ 5000 h 12551"/>
                <a:gd name="connsiteX6" fmla="*/ 1710 w 10043"/>
                <a:gd name="connsiteY6" fmla="*/ 0 h 12551"/>
                <a:gd name="connsiteX0" fmla="*/ 8376 w 10043"/>
                <a:gd name="connsiteY0" fmla="*/ 10000 h 12551"/>
                <a:gd name="connsiteX1" fmla="*/ 6709 w 10043"/>
                <a:gd name="connsiteY1" fmla="*/ 5000 h 12551"/>
                <a:gd name="connsiteX2" fmla="*/ 8376 w 10043"/>
                <a:gd name="connsiteY2" fmla="*/ 0 h 12551"/>
                <a:gd name="connsiteX0" fmla="*/ 1710 w 10043"/>
                <a:gd name="connsiteY0" fmla="*/ 0 h 12551"/>
                <a:gd name="connsiteX1" fmla="*/ 8376 w 10043"/>
                <a:gd name="connsiteY1" fmla="*/ 0 h 12551"/>
                <a:gd name="connsiteX2" fmla="*/ 10043 w 10043"/>
                <a:gd name="connsiteY2" fmla="*/ 5000 h 12551"/>
                <a:gd name="connsiteX3" fmla="*/ 8376 w 10043"/>
                <a:gd name="connsiteY3" fmla="*/ 10000 h 12551"/>
                <a:gd name="connsiteX4" fmla="*/ 1710 w 10043"/>
                <a:gd name="connsiteY4" fmla="*/ 9466 h 12551"/>
                <a:gd name="connsiteX5" fmla="*/ 0 w 10043"/>
                <a:gd name="connsiteY5" fmla="*/ 12205 h 12551"/>
                <a:gd name="connsiteX6" fmla="*/ 1710 w 10043"/>
                <a:gd name="connsiteY6" fmla="*/ 0 h 12551"/>
                <a:gd name="connsiteX0" fmla="*/ 1710 w 10043"/>
                <a:gd name="connsiteY0" fmla="*/ 0 h 12744"/>
                <a:gd name="connsiteX1" fmla="*/ 8376 w 10043"/>
                <a:gd name="connsiteY1" fmla="*/ 0 h 12744"/>
                <a:gd name="connsiteX2" fmla="*/ 10043 w 10043"/>
                <a:gd name="connsiteY2" fmla="*/ 5000 h 12744"/>
                <a:gd name="connsiteX3" fmla="*/ 8376 w 10043"/>
                <a:gd name="connsiteY3" fmla="*/ 10000 h 12744"/>
                <a:gd name="connsiteX4" fmla="*/ 1710 w 10043"/>
                <a:gd name="connsiteY4" fmla="*/ 10000 h 12744"/>
                <a:gd name="connsiteX5" fmla="*/ 43 w 10043"/>
                <a:gd name="connsiteY5" fmla="*/ 5000 h 12744"/>
                <a:gd name="connsiteX6" fmla="*/ 1710 w 10043"/>
                <a:gd name="connsiteY6" fmla="*/ 0 h 12744"/>
                <a:gd name="connsiteX0" fmla="*/ 8376 w 10043"/>
                <a:gd name="connsiteY0" fmla="*/ 10000 h 12744"/>
                <a:gd name="connsiteX1" fmla="*/ 6709 w 10043"/>
                <a:gd name="connsiteY1" fmla="*/ 5000 h 12744"/>
                <a:gd name="connsiteX2" fmla="*/ 8376 w 10043"/>
                <a:gd name="connsiteY2" fmla="*/ 0 h 12744"/>
                <a:gd name="connsiteX0" fmla="*/ 1710 w 10043"/>
                <a:gd name="connsiteY0" fmla="*/ 0 h 12744"/>
                <a:gd name="connsiteX1" fmla="*/ 8376 w 10043"/>
                <a:gd name="connsiteY1" fmla="*/ 0 h 12744"/>
                <a:gd name="connsiteX2" fmla="*/ 10043 w 10043"/>
                <a:gd name="connsiteY2" fmla="*/ 5000 h 12744"/>
                <a:gd name="connsiteX3" fmla="*/ 8376 w 10043"/>
                <a:gd name="connsiteY3" fmla="*/ 10000 h 12744"/>
                <a:gd name="connsiteX4" fmla="*/ 1710 w 10043"/>
                <a:gd name="connsiteY4" fmla="*/ 9466 h 12744"/>
                <a:gd name="connsiteX5" fmla="*/ 0 w 10043"/>
                <a:gd name="connsiteY5" fmla="*/ 12205 h 12744"/>
                <a:gd name="connsiteX6" fmla="*/ 1710 w 10043"/>
                <a:gd name="connsiteY6" fmla="*/ 0 h 12744"/>
                <a:gd name="connsiteX0" fmla="*/ 1753 w 10086"/>
                <a:gd name="connsiteY0" fmla="*/ 0 h 13275"/>
                <a:gd name="connsiteX1" fmla="*/ 8419 w 10086"/>
                <a:gd name="connsiteY1" fmla="*/ 0 h 13275"/>
                <a:gd name="connsiteX2" fmla="*/ 10086 w 10086"/>
                <a:gd name="connsiteY2" fmla="*/ 5000 h 13275"/>
                <a:gd name="connsiteX3" fmla="*/ 8419 w 10086"/>
                <a:gd name="connsiteY3" fmla="*/ 10000 h 13275"/>
                <a:gd name="connsiteX4" fmla="*/ 1753 w 10086"/>
                <a:gd name="connsiteY4" fmla="*/ 10000 h 13275"/>
                <a:gd name="connsiteX5" fmla="*/ 0 w 10086"/>
                <a:gd name="connsiteY5" fmla="*/ 12471 h 13275"/>
                <a:gd name="connsiteX6" fmla="*/ 1753 w 10086"/>
                <a:gd name="connsiteY6" fmla="*/ 0 h 13275"/>
                <a:gd name="connsiteX0" fmla="*/ 8419 w 10086"/>
                <a:gd name="connsiteY0" fmla="*/ 10000 h 13275"/>
                <a:gd name="connsiteX1" fmla="*/ 6752 w 10086"/>
                <a:gd name="connsiteY1" fmla="*/ 5000 h 13275"/>
                <a:gd name="connsiteX2" fmla="*/ 8419 w 10086"/>
                <a:gd name="connsiteY2" fmla="*/ 0 h 13275"/>
                <a:gd name="connsiteX0" fmla="*/ 1753 w 10086"/>
                <a:gd name="connsiteY0" fmla="*/ 0 h 13275"/>
                <a:gd name="connsiteX1" fmla="*/ 8419 w 10086"/>
                <a:gd name="connsiteY1" fmla="*/ 0 h 13275"/>
                <a:gd name="connsiteX2" fmla="*/ 10086 w 10086"/>
                <a:gd name="connsiteY2" fmla="*/ 5000 h 13275"/>
                <a:gd name="connsiteX3" fmla="*/ 8419 w 10086"/>
                <a:gd name="connsiteY3" fmla="*/ 10000 h 13275"/>
                <a:gd name="connsiteX4" fmla="*/ 1753 w 10086"/>
                <a:gd name="connsiteY4" fmla="*/ 9466 h 13275"/>
                <a:gd name="connsiteX5" fmla="*/ 43 w 10086"/>
                <a:gd name="connsiteY5" fmla="*/ 12205 h 13275"/>
                <a:gd name="connsiteX6" fmla="*/ 1753 w 10086"/>
                <a:gd name="connsiteY6" fmla="*/ 0 h 13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86" h="13275" stroke="0" extrusionOk="0">
                  <a:moveTo>
                    <a:pt x="1753" y="0"/>
                  </a:moveTo>
                  <a:lnTo>
                    <a:pt x="8419" y="0"/>
                  </a:lnTo>
                  <a:cubicBezTo>
                    <a:pt x="9340" y="0"/>
                    <a:pt x="10086" y="2239"/>
                    <a:pt x="10086" y="5000"/>
                  </a:cubicBezTo>
                  <a:cubicBezTo>
                    <a:pt x="10086" y="7761"/>
                    <a:pt x="9340" y="10000"/>
                    <a:pt x="8419" y="10000"/>
                  </a:cubicBezTo>
                  <a:lnTo>
                    <a:pt x="1753" y="10000"/>
                  </a:lnTo>
                  <a:cubicBezTo>
                    <a:pt x="832" y="10000"/>
                    <a:pt x="0" y="15232"/>
                    <a:pt x="0" y="12471"/>
                  </a:cubicBezTo>
                  <a:cubicBezTo>
                    <a:pt x="0" y="9710"/>
                    <a:pt x="832" y="0"/>
                    <a:pt x="1753" y="0"/>
                  </a:cubicBezTo>
                  <a:close/>
                </a:path>
                <a:path w="10086" h="13275" fill="none" extrusionOk="0">
                  <a:moveTo>
                    <a:pt x="8419" y="10000"/>
                  </a:moveTo>
                  <a:cubicBezTo>
                    <a:pt x="7498" y="10000"/>
                    <a:pt x="6752" y="7761"/>
                    <a:pt x="6752" y="5000"/>
                  </a:cubicBezTo>
                  <a:cubicBezTo>
                    <a:pt x="6752" y="2239"/>
                    <a:pt x="7498" y="0"/>
                    <a:pt x="8419" y="0"/>
                  </a:cubicBezTo>
                </a:path>
                <a:path w="10086" h="13275" fill="none">
                  <a:moveTo>
                    <a:pt x="1753" y="0"/>
                  </a:moveTo>
                  <a:lnTo>
                    <a:pt x="8419" y="0"/>
                  </a:lnTo>
                  <a:cubicBezTo>
                    <a:pt x="9340" y="0"/>
                    <a:pt x="10086" y="2239"/>
                    <a:pt x="10086" y="5000"/>
                  </a:cubicBezTo>
                  <a:cubicBezTo>
                    <a:pt x="10086" y="7761"/>
                    <a:pt x="9340" y="10000"/>
                    <a:pt x="8419" y="10000"/>
                  </a:cubicBezTo>
                  <a:lnTo>
                    <a:pt x="1753" y="9466"/>
                  </a:lnTo>
                  <a:cubicBezTo>
                    <a:pt x="1131" y="11601"/>
                    <a:pt x="43" y="13783"/>
                    <a:pt x="43" y="12205"/>
                  </a:cubicBezTo>
                  <a:cubicBezTo>
                    <a:pt x="43" y="10627"/>
                    <a:pt x="832" y="0"/>
                    <a:pt x="1753" y="0"/>
                  </a:cubicBezTo>
                  <a:close/>
                </a:path>
              </a:pathLst>
            </a:cu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 rot="16200000" flipH="1">
              <a:off x="5317784" y="1750021"/>
              <a:ext cx="497677" cy="139491"/>
            </a:xfrm>
            <a:prstGeom prst="curvedConnector3">
              <a:avLst>
                <a:gd name="adj1" fmla="val 30661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6"/>
            <p:cNvCxnSpPr/>
            <p:nvPr/>
          </p:nvCxnSpPr>
          <p:spPr>
            <a:xfrm rot="16200000" flipH="1">
              <a:off x="5283707" y="1765071"/>
              <a:ext cx="426341" cy="175768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lowchart: Direct Access Storage 12"/>
            <p:cNvSpPr/>
            <p:nvPr/>
          </p:nvSpPr>
          <p:spPr>
            <a:xfrm rot="6271058">
              <a:off x="5341915" y="4204338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" name="Flowchart: Direct Access Storage 12"/>
            <p:cNvSpPr/>
            <p:nvPr/>
          </p:nvSpPr>
          <p:spPr>
            <a:xfrm rot="4583470">
              <a:off x="5533903" y="4204379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16" name="Straight Connector 15"/>
            <p:cNvCxnSpPr>
              <a:endCxn id="13" idx="5"/>
            </p:cNvCxnSpPr>
            <p:nvPr/>
          </p:nvCxnSpPr>
          <p:spPr>
            <a:xfrm flipH="1">
              <a:off x="5593403" y="2081057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674283" y="2080996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Arc 20"/>
            <p:cNvSpPr/>
            <p:nvPr/>
          </p:nvSpPr>
          <p:spPr>
            <a:xfrm rot="17989235">
              <a:off x="5432815" y="182474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Arc 21"/>
            <p:cNvSpPr/>
            <p:nvPr/>
          </p:nvSpPr>
          <p:spPr>
            <a:xfrm rot="17989235">
              <a:off x="5444950" y="2123904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Arc 22"/>
            <p:cNvSpPr/>
            <p:nvPr/>
          </p:nvSpPr>
          <p:spPr>
            <a:xfrm rot="17989235">
              <a:off x="5457085" y="2400896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c 23"/>
            <p:cNvSpPr/>
            <p:nvPr/>
          </p:nvSpPr>
          <p:spPr>
            <a:xfrm rot="17989235">
              <a:off x="5444949" y="272677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/>
            <p:cNvSpPr/>
            <p:nvPr/>
          </p:nvSpPr>
          <p:spPr>
            <a:xfrm rot="17989235">
              <a:off x="5432812" y="3063002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c 25"/>
            <p:cNvSpPr/>
            <p:nvPr/>
          </p:nvSpPr>
          <p:spPr>
            <a:xfrm rot="17989235">
              <a:off x="5457084" y="33353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Arc 26"/>
            <p:cNvSpPr/>
            <p:nvPr/>
          </p:nvSpPr>
          <p:spPr>
            <a:xfrm rot="17989235">
              <a:off x="5432811" y="368843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Arc 27"/>
            <p:cNvSpPr/>
            <p:nvPr/>
          </p:nvSpPr>
          <p:spPr>
            <a:xfrm rot="17989235">
              <a:off x="5444948" y="39504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5101215" y="2842883"/>
            <a:ext cx="15691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#4</a:t>
            </a:r>
          </a:p>
          <a:p>
            <a:pPr algn="ctr"/>
            <a:r>
              <a:rPr lang="en-US" dirty="0" smtClean="0"/>
              <a:t>Head sideways</a:t>
            </a:r>
          </a:p>
          <a:p>
            <a:pPr algn="ctr"/>
            <a:r>
              <a:rPr lang="en-US" dirty="0"/>
              <a:t>w</a:t>
            </a:r>
            <a:r>
              <a:rPr lang="en-US" dirty="0" smtClean="0"/>
              <a:t>ithout</a:t>
            </a:r>
          </a:p>
          <a:p>
            <a:pPr algn="ctr"/>
            <a:r>
              <a:rPr lang="en-US" dirty="0" smtClean="0"/>
              <a:t>body bending</a:t>
            </a:r>
          </a:p>
        </p:txBody>
      </p:sp>
    </p:spTree>
    <p:extLst>
      <p:ext uri="{BB962C8B-B14F-4D97-AF65-F5344CB8AC3E}">
        <p14:creationId xmlns:p14="http://schemas.microsoft.com/office/powerpoint/2010/main" val="1676936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016399" y="1917929"/>
            <a:ext cx="815161" cy="3050235"/>
            <a:chOff x="2632767" y="1922983"/>
            <a:chExt cx="815161" cy="3050235"/>
          </a:xfrm>
        </p:grpSpPr>
        <p:sp>
          <p:nvSpPr>
            <p:cNvPr id="5" name="Flowchart: Direct Access Storage 4"/>
            <p:cNvSpPr/>
            <p:nvPr/>
          </p:nvSpPr>
          <p:spPr>
            <a:xfrm rot="5400000">
              <a:off x="1513008" y="3042742"/>
              <a:ext cx="2838087" cy="598570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710 w 10043"/>
                <a:gd name="connsiteY0" fmla="*/ 0 h 13040"/>
                <a:gd name="connsiteX1" fmla="*/ 8376 w 10043"/>
                <a:gd name="connsiteY1" fmla="*/ 0 h 13040"/>
                <a:gd name="connsiteX2" fmla="*/ 10043 w 10043"/>
                <a:gd name="connsiteY2" fmla="*/ 5000 h 13040"/>
                <a:gd name="connsiteX3" fmla="*/ 8376 w 10043"/>
                <a:gd name="connsiteY3" fmla="*/ 10000 h 13040"/>
                <a:gd name="connsiteX4" fmla="*/ 1710 w 10043"/>
                <a:gd name="connsiteY4" fmla="*/ 10000 h 13040"/>
                <a:gd name="connsiteX5" fmla="*/ 43 w 10043"/>
                <a:gd name="connsiteY5" fmla="*/ 5000 h 13040"/>
                <a:gd name="connsiteX6" fmla="*/ 1710 w 10043"/>
                <a:gd name="connsiteY6" fmla="*/ 0 h 13040"/>
                <a:gd name="connsiteX0" fmla="*/ 8376 w 10043"/>
                <a:gd name="connsiteY0" fmla="*/ 10000 h 13040"/>
                <a:gd name="connsiteX1" fmla="*/ 6709 w 10043"/>
                <a:gd name="connsiteY1" fmla="*/ 5000 h 13040"/>
                <a:gd name="connsiteX2" fmla="*/ 8376 w 10043"/>
                <a:gd name="connsiteY2" fmla="*/ 0 h 13040"/>
                <a:gd name="connsiteX0" fmla="*/ 1710 w 10043"/>
                <a:gd name="connsiteY0" fmla="*/ 0 h 13040"/>
                <a:gd name="connsiteX1" fmla="*/ 8376 w 10043"/>
                <a:gd name="connsiteY1" fmla="*/ 0 h 13040"/>
                <a:gd name="connsiteX2" fmla="*/ 10043 w 10043"/>
                <a:gd name="connsiteY2" fmla="*/ 5000 h 13040"/>
                <a:gd name="connsiteX3" fmla="*/ 8376 w 10043"/>
                <a:gd name="connsiteY3" fmla="*/ 10000 h 13040"/>
                <a:gd name="connsiteX4" fmla="*/ 1710 w 10043"/>
                <a:gd name="connsiteY4" fmla="*/ 10000 h 13040"/>
                <a:gd name="connsiteX5" fmla="*/ 0 w 10043"/>
                <a:gd name="connsiteY5" fmla="*/ 12205 h 13040"/>
                <a:gd name="connsiteX6" fmla="*/ 1710 w 10043"/>
                <a:gd name="connsiteY6" fmla="*/ 0 h 13040"/>
                <a:gd name="connsiteX0" fmla="*/ 1710 w 10043"/>
                <a:gd name="connsiteY0" fmla="*/ 0 h 12551"/>
                <a:gd name="connsiteX1" fmla="*/ 8376 w 10043"/>
                <a:gd name="connsiteY1" fmla="*/ 0 h 12551"/>
                <a:gd name="connsiteX2" fmla="*/ 10043 w 10043"/>
                <a:gd name="connsiteY2" fmla="*/ 5000 h 12551"/>
                <a:gd name="connsiteX3" fmla="*/ 8376 w 10043"/>
                <a:gd name="connsiteY3" fmla="*/ 10000 h 12551"/>
                <a:gd name="connsiteX4" fmla="*/ 1710 w 10043"/>
                <a:gd name="connsiteY4" fmla="*/ 10000 h 12551"/>
                <a:gd name="connsiteX5" fmla="*/ 43 w 10043"/>
                <a:gd name="connsiteY5" fmla="*/ 5000 h 12551"/>
                <a:gd name="connsiteX6" fmla="*/ 1710 w 10043"/>
                <a:gd name="connsiteY6" fmla="*/ 0 h 12551"/>
                <a:gd name="connsiteX0" fmla="*/ 8376 w 10043"/>
                <a:gd name="connsiteY0" fmla="*/ 10000 h 12551"/>
                <a:gd name="connsiteX1" fmla="*/ 6709 w 10043"/>
                <a:gd name="connsiteY1" fmla="*/ 5000 h 12551"/>
                <a:gd name="connsiteX2" fmla="*/ 8376 w 10043"/>
                <a:gd name="connsiteY2" fmla="*/ 0 h 12551"/>
                <a:gd name="connsiteX0" fmla="*/ 1710 w 10043"/>
                <a:gd name="connsiteY0" fmla="*/ 0 h 12551"/>
                <a:gd name="connsiteX1" fmla="*/ 8376 w 10043"/>
                <a:gd name="connsiteY1" fmla="*/ 0 h 12551"/>
                <a:gd name="connsiteX2" fmla="*/ 10043 w 10043"/>
                <a:gd name="connsiteY2" fmla="*/ 5000 h 12551"/>
                <a:gd name="connsiteX3" fmla="*/ 8376 w 10043"/>
                <a:gd name="connsiteY3" fmla="*/ 10000 h 12551"/>
                <a:gd name="connsiteX4" fmla="*/ 1710 w 10043"/>
                <a:gd name="connsiteY4" fmla="*/ 9466 h 12551"/>
                <a:gd name="connsiteX5" fmla="*/ 0 w 10043"/>
                <a:gd name="connsiteY5" fmla="*/ 12205 h 12551"/>
                <a:gd name="connsiteX6" fmla="*/ 1710 w 10043"/>
                <a:gd name="connsiteY6" fmla="*/ 0 h 12551"/>
                <a:gd name="connsiteX0" fmla="*/ 1710 w 10043"/>
                <a:gd name="connsiteY0" fmla="*/ 0 h 12744"/>
                <a:gd name="connsiteX1" fmla="*/ 8376 w 10043"/>
                <a:gd name="connsiteY1" fmla="*/ 0 h 12744"/>
                <a:gd name="connsiteX2" fmla="*/ 10043 w 10043"/>
                <a:gd name="connsiteY2" fmla="*/ 5000 h 12744"/>
                <a:gd name="connsiteX3" fmla="*/ 8376 w 10043"/>
                <a:gd name="connsiteY3" fmla="*/ 10000 h 12744"/>
                <a:gd name="connsiteX4" fmla="*/ 1710 w 10043"/>
                <a:gd name="connsiteY4" fmla="*/ 10000 h 12744"/>
                <a:gd name="connsiteX5" fmla="*/ 43 w 10043"/>
                <a:gd name="connsiteY5" fmla="*/ 5000 h 12744"/>
                <a:gd name="connsiteX6" fmla="*/ 1710 w 10043"/>
                <a:gd name="connsiteY6" fmla="*/ 0 h 12744"/>
                <a:gd name="connsiteX0" fmla="*/ 8376 w 10043"/>
                <a:gd name="connsiteY0" fmla="*/ 10000 h 12744"/>
                <a:gd name="connsiteX1" fmla="*/ 6709 w 10043"/>
                <a:gd name="connsiteY1" fmla="*/ 5000 h 12744"/>
                <a:gd name="connsiteX2" fmla="*/ 8376 w 10043"/>
                <a:gd name="connsiteY2" fmla="*/ 0 h 12744"/>
                <a:gd name="connsiteX0" fmla="*/ 1710 w 10043"/>
                <a:gd name="connsiteY0" fmla="*/ 0 h 12744"/>
                <a:gd name="connsiteX1" fmla="*/ 8376 w 10043"/>
                <a:gd name="connsiteY1" fmla="*/ 0 h 12744"/>
                <a:gd name="connsiteX2" fmla="*/ 10043 w 10043"/>
                <a:gd name="connsiteY2" fmla="*/ 5000 h 12744"/>
                <a:gd name="connsiteX3" fmla="*/ 8376 w 10043"/>
                <a:gd name="connsiteY3" fmla="*/ 10000 h 12744"/>
                <a:gd name="connsiteX4" fmla="*/ 1710 w 10043"/>
                <a:gd name="connsiteY4" fmla="*/ 9466 h 12744"/>
                <a:gd name="connsiteX5" fmla="*/ 0 w 10043"/>
                <a:gd name="connsiteY5" fmla="*/ 12205 h 12744"/>
                <a:gd name="connsiteX6" fmla="*/ 1710 w 10043"/>
                <a:gd name="connsiteY6" fmla="*/ 0 h 12744"/>
                <a:gd name="connsiteX0" fmla="*/ 1753 w 10086"/>
                <a:gd name="connsiteY0" fmla="*/ 0 h 13275"/>
                <a:gd name="connsiteX1" fmla="*/ 8419 w 10086"/>
                <a:gd name="connsiteY1" fmla="*/ 0 h 13275"/>
                <a:gd name="connsiteX2" fmla="*/ 10086 w 10086"/>
                <a:gd name="connsiteY2" fmla="*/ 5000 h 13275"/>
                <a:gd name="connsiteX3" fmla="*/ 8419 w 10086"/>
                <a:gd name="connsiteY3" fmla="*/ 10000 h 13275"/>
                <a:gd name="connsiteX4" fmla="*/ 1753 w 10086"/>
                <a:gd name="connsiteY4" fmla="*/ 10000 h 13275"/>
                <a:gd name="connsiteX5" fmla="*/ 0 w 10086"/>
                <a:gd name="connsiteY5" fmla="*/ 12471 h 13275"/>
                <a:gd name="connsiteX6" fmla="*/ 1753 w 10086"/>
                <a:gd name="connsiteY6" fmla="*/ 0 h 13275"/>
                <a:gd name="connsiteX0" fmla="*/ 8419 w 10086"/>
                <a:gd name="connsiteY0" fmla="*/ 10000 h 13275"/>
                <a:gd name="connsiteX1" fmla="*/ 6752 w 10086"/>
                <a:gd name="connsiteY1" fmla="*/ 5000 h 13275"/>
                <a:gd name="connsiteX2" fmla="*/ 8419 w 10086"/>
                <a:gd name="connsiteY2" fmla="*/ 0 h 13275"/>
                <a:gd name="connsiteX0" fmla="*/ 1753 w 10086"/>
                <a:gd name="connsiteY0" fmla="*/ 0 h 13275"/>
                <a:gd name="connsiteX1" fmla="*/ 8419 w 10086"/>
                <a:gd name="connsiteY1" fmla="*/ 0 h 13275"/>
                <a:gd name="connsiteX2" fmla="*/ 10086 w 10086"/>
                <a:gd name="connsiteY2" fmla="*/ 5000 h 13275"/>
                <a:gd name="connsiteX3" fmla="*/ 8419 w 10086"/>
                <a:gd name="connsiteY3" fmla="*/ 10000 h 13275"/>
                <a:gd name="connsiteX4" fmla="*/ 1753 w 10086"/>
                <a:gd name="connsiteY4" fmla="*/ 9466 h 13275"/>
                <a:gd name="connsiteX5" fmla="*/ 43 w 10086"/>
                <a:gd name="connsiteY5" fmla="*/ 12205 h 13275"/>
                <a:gd name="connsiteX6" fmla="*/ 1753 w 10086"/>
                <a:gd name="connsiteY6" fmla="*/ 0 h 13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86" h="13275" stroke="0" extrusionOk="0">
                  <a:moveTo>
                    <a:pt x="1753" y="0"/>
                  </a:moveTo>
                  <a:lnTo>
                    <a:pt x="8419" y="0"/>
                  </a:lnTo>
                  <a:cubicBezTo>
                    <a:pt x="9340" y="0"/>
                    <a:pt x="10086" y="2239"/>
                    <a:pt x="10086" y="5000"/>
                  </a:cubicBezTo>
                  <a:cubicBezTo>
                    <a:pt x="10086" y="7761"/>
                    <a:pt x="9340" y="10000"/>
                    <a:pt x="8419" y="10000"/>
                  </a:cubicBezTo>
                  <a:lnTo>
                    <a:pt x="1753" y="10000"/>
                  </a:lnTo>
                  <a:cubicBezTo>
                    <a:pt x="832" y="10000"/>
                    <a:pt x="0" y="15232"/>
                    <a:pt x="0" y="12471"/>
                  </a:cubicBezTo>
                  <a:cubicBezTo>
                    <a:pt x="0" y="9710"/>
                    <a:pt x="832" y="0"/>
                    <a:pt x="1753" y="0"/>
                  </a:cubicBezTo>
                  <a:close/>
                </a:path>
                <a:path w="10086" h="13275" fill="none" extrusionOk="0">
                  <a:moveTo>
                    <a:pt x="8419" y="10000"/>
                  </a:moveTo>
                  <a:cubicBezTo>
                    <a:pt x="7498" y="10000"/>
                    <a:pt x="6752" y="7761"/>
                    <a:pt x="6752" y="5000"/>
                  </a:cubicBezTo>
                  <a:cubicBezTo>
                    <a:pt x="6752" y="2239"/>
                    <a:pt x="7498" y="0"/>
                    <a:pt x="8419" y="0"/>
                  </a:cubicBezTo>
                </a:path>
                <a:path w="10086" h="13275" fill="none">
                  <a:moveTo>
                    <a:pt x="1753" y="0"/>
                  </a:moveTo>
                  <a:lnTo>
                    <a:pt x="8419" y="0"/>
                  </a:lnTo>
                  <a:cubicBezTo>
                    <a:pt x="9340" y="0"/>
                    <a:pt x="10086" y="2239"/>
                    <a:pt x="10086" y="5000"/>
                  </a:cubicBezTo>
                  <a:cubicBezTo>
                    <a:pt x="10086" y="7761"/>
                    <a:pt x="9340" y="10000"/>
                    <a:pt x="8419" y="10000"/>
                  </a:cubicBezTo>
                  <a:lnTo>
                    <a:pt x="1753" y="9466"/>
                  </a:lnTo>
                  <a:cubicBezTo>
                    <a:pt x="1131" y="11601"/>
                    <a:pt x="43" y="13783"/>
                    <a:pt x="43" y="12205"/>
                  </a:cubicBezTo>
                  <a:cubicBezTo>
                    <a:pt x="43" y="10627"/>
                    <a:pt x="832" y="0"/>
                    <a:pt x="1753" y="0"/>
                  </a:cubicBezTo>
                  <a:close/>
                </a:path>
              </a:pathLst>
            </a:cu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 rot="16200000" flipH="1">
              <a:off x="2670836" y="2135032"/>
              <a:ext cx="497677" cy="139491"/>
            </a:xfrm>
            <a:prstGeom prst="curvedConnector3">
              <a:avLst>
                <a:gd name="adj1" fmla="val 30661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6"/>
            <p:cNvCxnSpPr/>
            <p:nvPr/>
          </p:nvCxnSpPr>
          <p:spPr>
            <a:xfrm rot="16200000" flipH="1">
              <a:off x="2636759" y="2150082"/>
              <a:ext cx="426341" cy="175768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lowchart: Direct Access Storage 12"/>
            <p:cNvSpPr/>
            <p:nvPr/>
          </p:nvSpPr>
          <p:spPr>
            <a:xfrm rot="6271058">
              <a:off x="2694967" y="4589349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" name="Flowchart: Direct Access Storage 12"/>
            <p:cNvSpPr/>
            <p:nvPr/>
          </p:nvSpPr>
          <p:spPr>
            <a:xfrm rot="4583470">
              <a:off x="2886955" y="4589390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16" name="Straight Connector 15"/>
            <p:cNvCxnSpPr>
              <a:endCxn id="13" idx="5"/>
            </p:cNvCxnSpPr>
            <p:nvPr/>
          </p:nvCxnSpPr>
          <p:spPr>
            <a:xfrm flipH="1">
              <a:off x="2946455" y="2466068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3027335" y="2466007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Arc 20"/>
            <p:cNvSpPr/>
            <p:nvPr/>
          </p:nvSpPr>
          <p:spPr>
            <a:xfrm rot="17989235">
              <a:off x="2785867" y="2209758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Arc 21"/>
            <p:cNvSpPr/>
            <p:nvPr/>
          </p:nvSpPr>
          <p:spPr>
            <a:xfrm rot="17989235">
              <a:off x="2798002" y="2508915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Arc 22"/>
            <p:cNvSpPr/>
            <p:nvPr/>
          </p:nvSpPr>
          <p:spPr>
            <a:xfrm rot="17989235">
              <a:off x="2810137" y="278590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c 23"/>
            <p:cNvSpPr/>
            <p:nvPr/>
          </p:nvSpPr>
          <p:spPr>
            <a:xfrm rot="17989235">
              <a:off x="2798001" y="3111781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/>
            <p:cNvSpPr/>
            <p:nvPr/>
          </p:nvSpPr>
          <p:spPr>
            <a:xfrm rot="17989235">
              <a:off x="2785864" y="3448013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c 25"/>
            <p:cNvSpPr/>
            <p:nvPr/>
          </p:nvSpPr>
          <p:spPr>
            <a:xfrm rot="17989235">
              <a:off x="2810136" y="3720328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Arc 26"/>
            <p:cNvSpPr/>
            <p:nvPr/>
          </p:nvSpPr>
          <p:spPr>
            <a:xfrm rot="17989235">
              <a:off x="2785863" y="4073441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Arc 27"/>
            <p:cNvSpPr/>
            <p:nvPr/>
          </p:nvSpPr>
          <p:spPr>
            <a:xfrm rot="17989235">
              <a:off x="2798000" y="4335428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4995997" y="2842883"/>
            <a:ext cx="17795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#5</a:t>
            </a:r>
          </a:p>
          <a:p>
            <a:pPr algn="ctr"/>
            <a:r>
              <a:rPr lang="en-US" dirty="0" smtClean="0"/>
              <a:t>Head sideways</a:t>
            </a:r>
          </a:p>
          <a:p>
            <a:pPr algn="ctr"/>
            <a:r>
              <a:rPr lang="en-US" dirty="0" smtClean="0"/>
              <a:t>and body moves </a:t>
            </a:r>
          </a:p>
          <a:p>
            <a:pPr algn="ctr"/>
            <a:r>
              <a:rPr lang="en-US" dirty="0" smtClean="0"/>
              <a:t>that direction</a:t>
            </a:r>
          </a:p>
        </p:txBody>
      </p:sp>
      <p:grpSp>
        <p:nvGrpSpPr>
          <p:cNvPr id="17" name="Group 16"/>
          <p:cNvGrpSpPr/>
          <p:nvPr/>
        </p:nvGrpSpPr>
        <p:grpSpPr>
          <a:xfrm rot="20823833">
            <a:off x="2288262" y="2262312"/>
            <a:ext cx="1278618" cy="2149322"/>
            <a:chOff x="2259656" y="2216884"/>
            <a:chExt cx="1123987" cy="2393391"/>
          </a:xfrm>
        </p:grpSpPr>
        <p:sp>
          <p:nvSpPr>
            <p:cNvPr id="30" name="Flowchart: Direct Access Storage 29"/>
            <p:cNvSpPr/>
            <p:nvPr/>
          </p:nvSpPr>
          <p:spPr>
            <a:xfrm rot="5400000">
              <a:off x="1588584" y="2887956"/>
              <a:ext cx="2257912" cy="915767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2059 w 10392"/>
                <a:gd name="connsiteY0" fmla="*/ 0 h 13275"/>
                <a:gd name="connsiteX1" fmla="*/ 8725 w 10392"/>
                <a:gd name="connsiteY1" fmla="*/ 0 h 13275"/>
                <a:gd name="connsiteX2" fmla="*/ 10392 w 10392"/>
                <a:gd name="connsiteY2" fmla="*/ 5000 h 13275"/>
                <a:gd name="connsiteX3" fmla="*/ 8725 w 10392"/>
                <a:gd name="connsiteY3" fmla="*/ 10000 h 13275"/>
                <a:gd name="connsiteX4" fmla="*/ 2059 w 10392"/>
                <a:gd name="connsiteY4" fmla="*/ 10000 h 13275"/>
                <a:gd name="connsiteX5" fmla="*/ 392 w 10392"/>
                <a:gd name="connsiteY5" fmla="*/ 5000 h 13275"/>
                <a:gd name="connsiteX6" fmla="*/ 2059 w 10392"/>
                <a:gd name="connsiteY6" fmla="*/ 0 h 13275"/>
                <a:gd name="connsiteX0" fmla="*/ 8725 w 10392"/>
                <a:gd name="connsiteY0" fmla="*/ 10000 h 13275"/>
                <a:gd name="connsiteX1" fmla="*/ 7058 w 10392"/>
                <a:gd name="connsiteY1" fmla="*/ 5000 h 13275"/>
                <a:gd name="connsiteX2" fmla="*/ 8725 w 10392"/>
                <a:gd name="connsiteY2" fmla="*/ 0 h 13275"/>
                <a:gd name="connsiteX0" fmla="*/ 2059 w 10392"/>
                <a:gd name="connsiteY0" fmla="*/ 0 h 13275"/>
                <a:gd name="connsiteX1" fmla="*/ 8725 w 10392"/>
                <a:gd name="connsiteY1" fmla="*/ 0 h 13275"/>
                <a:gd name="connsiteX2" fmla="*/ 10392 w 10392"/>
                <a:gd name="connsiteY2" fmla="*/ 5000 h 13275"/>
                <a:gd name="connsiteX3" fmla="*/ 8725 w 10392"/>
                <a:gd name="connsiteY3" fmla="*/ 10000 h 13275"/>
                <a:gd name="connsiteX4" fmla="*/ 2059 w 10392"/>
                <a:gd name="connsiteY4" fmla="*/ 10000 h 13275"/>
                <a:gd name="connsiteX5" fmla="*/ 0 w 10392"/>
                <a:gd name="connsiteY5" fmla="*/ 12471 h 13275"/>
                <a:gd name="connsiteX6" fmla="*/ 2059 w 10392"/>
                <a:gd name="connsiteY6" fmla="*/ 0 h 13275"/>
                <a:gd name="connsiteX0" fmla="*/ 2059 w 10392"/>
                <a:gd name="connsiteY0" fmla="*/ 0 h 14136"/>
                <a:gd name="connsiteX1" fmla="*/ 8725 w 10392"/>
                <a:gd name="connsiteY1" fmla="*/ 0 h 14136"/>
                <a:gd name="connsiteX2" fmla="*/ 10392 w 10392"/>
                <a:gd name="connsiteY2" fmla="*/ 5000 h 14136"/>
                <a:gd name="connsiteX3" fmla="*/ 8725 w 10392"/>
                <a:gd name="connsiteY3" fmla="*/ 10000 h 14136"/>
                <a:gd name="connsiteX4" fmla="*/ 2059 w 10392"/>
                <a:gd name="connsiteY4" fmla="*/ 10000 h 14136"/>
                <a:gd name="connsiteX5" fmla="*/ 392 w 10392"/>
                <a:gd name="connsiteY5" fmla="*/ 5000 h 14136"/>
                <a:gd name="connsiteX6" fmla="*/ 2059 w 10392"/>
                <a:gd name="connsiteY6" fmla="*/ 0 h 14136"/>
                <a:gd name="connsiteX0" fmla="*/ 8725 w 10392"/>
                <a:gd name="connsiteY0" fmla="*/ 10000 h 14136"/>
                <a:gd name="connsiteX1" fmla="*/ 7058 w 10392"/>
                <a:gd name="connsiteY1" fmla="*/ 5000 h 14136"/>
                <a:gd name="connsiteX2" fmla="*/ 8725 w 10392"/>
                <a:gd name="connsiteY2" fmla="*/ 0 h 14136"/>
                <a:gd name="connsiteX0" fmla="*/ 2059 w 10392"/>
                <a:gd name="connsiteY0" fmla="*/ 0 h 14136"/>
                <a:gd name="connsiteX1" fmla="*/ 8725 w 10392"/>
                <a:gd name="connsiteY1" fmla="*/ 0 h 14136"/>
                <a:gd name="connsiteX2" fmla="*/ 10392 w 10392"/>
                <a:gd name="connsiteY2" fmla="*/ 5000 h 14136"/>
                <a:gd name="connsiteX3" fmla="*/ 8725 w 10392"/>
                <a:gd name="connsiteY3" fmla="*/ 10000 h 14136"/>
                <a:gd name="connsiteX4" fmla="*/ 2206 w 10392"/>
                <a:gd name="connsiteY4" fmla="*/ 14003 h 14136"/>
                <a:gd name="connsiteX5" fmla="*/ 0 w 10392"/>
                <a:gd name="connsiteY5" fmla="*/ 12471 h 14136"/>
                <a:gd name="connsiteX6" fmla="*/ 2059 w 10392"/>
                <a:gd name="connsiteY6" fmla="*/ 0 h 14136"/>
                <a:gd name="connsiteX0" fmla="*/ 2059 w 10392"/>
                <a:gd name="connsiteY0" fmla="*/ 0 h 14136"/>
                <a:gd name="connsiteX1" fmla="*/ 8725 w 10392"/>
                <a:gd name="connsiteY1" fmla="*/ 0 h 14136"/>
                <a:gd name="connsiteX2" fmla="*/ 10392 w 10392"/>
                <a:gd name="connsiteY2" fmla="*/ 5000 h 14136"/>
                <a:gd name="connsiteX3" fmla="*/ 8725 w 10392"/>
                <a:gd name="connsiteY3" fmla="*/ 10000 h 14136"/>
                <a:gd name="connsiteX4" fmla="*/ 2059 w 10392"/>
                <a:gd name="connsiteY4" fmla="*/ 10000 h 14136"/>
                <a:gd name="connsiteX5" fmla="*/ 392 w 10392"/>
                <a:gd name="connsiteY5" fmla="*/ 5000 h 14136"/>
                <a:gd name="connsiteX6" fmla="*/ 2059 w 10392"/>
                <a:gd name="connsiteY6" fmla="*/ 0 h 14136"/>
                <a:gd name="connsiteX0" fmla="*/ 8725 w 10392"/>
                <a:gd name="connsiteY0" fmla="*/ 10000 h 14136"/>
                <a:gd name="connsiteX1" fmla="*/ 7058 w 10392"/>
                <a:gd name="connsiteY1" fmla="*/ 5000 h 14136"/>
                <a:gd name="connsiteX2" fmla="*/ 8725 w 10392"/>
                <a:gd name="connsiteY2" fmla="*/ 0 h 14136"/>
                <a:gd name="connsiteX0" fmla="*/ 2059 w 10392"/>
                <a:gd name="connsiteY0" fmla="*/ 0 h 14136"/>
                <a:gd name="connsiteX1" fmla="*/ 8725 w 10392"/>
                <a:gd name="connsiteY1" fmla="*/ 0 h 14136"/>
                <a:gd name="connsiteX2" fmla="*/ 10392 w 10392"/>
                <a:gd name="connsiteY2" fmla="*/ 5000 h 14136"/>
                <a:gd name="connsiteX3" fmla="*/ 8725 w 10392"/>
                <a:gd name="connsiteY3" fmla="*/ 10000 h 14136"/>
                <a:gd name="connsiteX4" fmla="*/ 2206 w 10392"/>
                <a:gd name="connsiteY4" fmla="*/ 14003 h 14136"/>
                <a:gd name="connsiteX5" fmla="*/ 0 w 10392"/>
                <a:gd name="connsiteY5" fmla="*/ 12471 h 14136"/>
                <a:gd name="connsiteX6" fmla="*/ 2059 w 10392"/>
                <a:gd name="connsiteY6" fmla="*/ 0 h 14136"/>
                <a:gd name="connsiteX0" fmla="*/ 2060 w 10393"/>
                <a:gd name="connsiteY0" fmla="*/ 0 h 14003"/>
                <a:gd name="connsiteX1" fmla="*/ 8726 w 10393"/>
                <a:gd name="connsiteY1" fmla="*/ 0 h 14003"/>
                <a:gd name="connsiteX2" fmla="*/ 10393 w 10393"/>
                <a:gd name="connsiteY2" fmla="*/ 5000 h 14003"/>
                <a:gd name="connsiteX3" fmla="*/ 8726 w 10393"/>
                <a:gd name="connsiteY3" fmla="*/ 10000 h 14003"/>
                <a:gd name="connsiteX4" fmla="*/ 2060 w 10393"/>
                <a:gd name="connsiteY4" fmla="*/ 10000 h 14003"/>
                <a:gd name="connsiteX5" fmla="*/ 393 w 10393"/>
                <a:gd name="connsiteY5" fmla="*/ 5000 h 14003"/>
                <a:gd name="connsiteX6" fmla="*/ 2060 w 10393"/>
                <a:gd name="connsiteY6" fmla="*/ 0 h 14003"/>
                <a:gd name="connsiteX0" fmla="*/ 8726 w 10393"/>
                <a:gd name="connsiteY0" fmla="*/ 10000 h 14003"/>
                <a:gd name="connsiteX1" fmla="*/ 7059 w 10393"/>
                <a:gd name="connsiteY1" fmla="*/ 5000 h 14003"/>
                <a:gd name="connsiteX2" fmla="*/ 8726 w 10393"/>
                <a:gd name="connsiteY2" fmla="*/ 0 h 14003"/>
                <a:gd name="connsiteX0" fmla="*/ 1913 w 10393"/>
                <a:gd name="connsiteY0" fmla="*/ 7738 h 14003"/>
                <a:gd name="connsiteX1" fmla="*/ 8726 w 10393"/>
                <a:gd name="connsiteY1" fmla="*/ 0 h 14003"/>
                <a:gd name="connsiteX2" fmla="*/ 10393 w 10393"/>
                <a:gd name="connsiteY2" fmla="*/ 5000 h 14003"/>
                <a:gd name="connsiteX3" fmla="*/ 8726 w 10393"/>
                <a:gd name="connsiteY3" fmla="*/ 10000 h 14003"/>
                <a:gd name="connsiteX4" fmla="*/ 2207 w 10393"/>
                <a:gd name="connsiteY4" fmla="*/ 14003 h 14003"/>
                <a:gd name="connsiteX5" fmla="*/ 1 w 10393"/>
                <a:gd name="connsiteY5" fmla="*/ 12471 h 14003"/>
                <a:gd name="connsiteX6" fmla="*/ 1913 w 10393"/>
                <a:gd name="connsiteY6" fmla="*/ 7738 h 14003"/>
                <a:gd name="connsiteX0" fmla="*/ 2060 w 10393"/>
                <a:gd name="connsiteY0" fmla="*/ 0 h 14003"/>
                <a:gd name="connsiteX1" fmla="*/ 8726 w 10393"/>
                <a:gd name="connsiteY1" fmla="*/ 0 h 14003"/>
                <a:gd name="connsiteX2" fmla="*/ 10393 w 10393"/>
                <a:gd name="connsiteY2" fmla="*/ 5000 h 14003"/>
                <a:gd name="connsiteX3" fmla="*/ 8726 w 10393"/>
                <a:gd name="connsiteY3" fmla="*/ 10000 h 14003"/>
                <a:gd name="connsiteX4" fmla="*/ 2060 w 10393"/>
                <a:gd name="connsiteY4" fmla="*/ 10000 h 14003"/>
                <a:gd name="connsiteX5" fmla="*/ 393 w 10393"/>
                <a:gd name="connsiteY5" fmla="*/ 5000 h 14003"/>
                <a:gd name="connsiteX6" fmla="*/ 2060 w 10393"/>
                <a:gd name="connsiteY6" fmla="*/ 0 h 14003"/>
                <a:gd name="connsiteX0" fmla="*/ 8726 w 10393"/>
                <a:gd name="connsiteY0" fmla="*/ 10000 h 14003"/>
                <a:gd name="connsiteX1" fmla="*/ 7059 w 10393"/>
                <a:gd name="connsiteY1" fmla="*/ 5000 h 14003"/>
                <a:gd name="connsiteX2" fmla="*/ 8726 w 10393"/>
                <a:gd name="connsiteY2" fmla="*/ 0 h 14003"/>
                <a:gd name="connsiteX0" fmla="*/ 1913 w 10393"/>
                <a:gd name="connsiteY0" fmla="*/ 7738 h 14003"/>
                <a:gd name="connsiteX1" fmla="*/ 8726 w 10393"/>
                <a:gd name="connsiteY1" fmla="*/ 0 h 14003"/>
                <a:gd name="connsiteX2" fmla="*/ 10393 w 10393"/>
                <a:gd name="connsiteY2" fmla="*/ 5000 h 14003"/>
                <a:gd name="connsiteX3" fmla="*/ 8726 w 10393"/>
                <a:gd name="connsiteY3" fmla="*/ 10000 h 14003"/>
                <a:gd name="connsiteX4" fmla="*/ 2207 w 10393"/>
                <a:gd name="connsiteY4" fmla="*/ 14003 h 14003"/>
                <a:gd name="connsiteX5" fmla="*/ 1 w 10393"/>
                <a:gd name="connsiteY5" fmla="*/ 12471 h 14003"/>
                <a:gd name="connsiteX6" fmla="*/ 1913 w 10393"/>
                <a:gd name="connsiteY6" fmla="*/ 7738 h 14003"/>
                <a:gd name="connsiteX0" fmla="*/ 2060 w 10393"/>
                <a:gd name="connsiteY0" fmla="*/ 0 h 14003"/>
                <a:gd name="connsiteX1" fmla="*/ 8726 w 10393"/>
                <a:gd name="connsiteY1" fmla="*/ 0 h 14003"/>
                <a:gd name="connsiteX2" fmla="*/ 10393 w 10393"/>
                <a:gd name="connsiteY2" fmla="*/ 5000 h 14003"/>
                <a:gd name="connsiteX3" fmla="*/ 8726 w 10393"/>
                <a:gd name="connsiteY3" fmla="*/ 10000 h 14003"/>
                <a:gd name="connsiteX4" fmla="*/ 2060 w 10393"/>
                <a:gd name="connsiteY4" fmla="*/ 10000 h 14003"/>
                <a:gd name="connsiteX5" fmla="*/ 197 w 10393"/>
                <a:gd name="connsiteY5" fmla="*/ 12471 h 14003"/>
                <a:gd name="connsiteX6" fmla="*/ 2060 w 10393"/>
                <a:gd name="connsiteY6" fmla="*/ 0 h 14003"/>
                <a:gd name="connsiteX0" fmla="*/ 8726 w 10393"/>
                <a:gd name="connsiteY0" fmla="*/ 10000 h 14003"/>
                <a:gd name="connsiteX1" fmla="*/ 7059 w 10393"/>
                <a:gd name="connsiteY1" fmla="*/ 5000 h 14003"/>
                <a:gd name="connsiteX2" fmla="*/ 8726 w 10393"/>
                <a:gd name="connsiteY2" fmla="*/ 0 h 14003"/>
                <a:gd name="connsiteX0" fmla="*/ 1913 w 10393"/>
                <a:gd name="connsiteY0" fmla="*/ 7738 h 14003"/>
                <a:gd name="connsiteX1" fmla="*/ 8726 w 10393"/>
                <a:gd name="connsiteY1" fmla="*/ 0 h 14003"/>
                <a:gd name="connsiteX2" fmla="*/ 10393 w 10393"/>
                <a:gd name="connsiteY2" fmla="*/ 5000 h 14003"/>
                <a:gd name="connsiteX3" fmla="*/ 8726 w 10393"/>
                <a:gd name="connsiteY3" fmla="*/ 10000 h 14003"/>
                <a:gd name="connsiteX4" fmla="*/ 2207 w 10393"/>
                <a:gd name="connsiteY4" fmla="*/ 14003 h 14003"/>
                <a:gd name="connsiteX5" fmla="*/ 1 w 10393"/>
                <a:gd name="connsiteY5" fmla="*/ 12471 h 14003"/>
                <a:gd name="connsiteX6" fmla="*/ 1913 w 10393"/>
                <a:gd name="connsiteY6" fmla="*/ 7738 h 14003"/>
                <a:gd name="connsiteX0" fmla="*/ 2060 w 10393"/>
                <a:gd name="connsiteY0" fmla="*/ 0 h 14003"/>
                <a:gd name="connsiteX1" fmla="*/ 8726 w 10393"/>
                <a:gd name="connsiteY1" fmla="*/ 0 h 14003"/>
                <a:gd name="connsiteX2" fmla="*/ 10393 w 10393"/>
                <a:gd name="connsiteY2" fmla="*/ 5000 h 14003"/>
                <a:gd name="connsiteX3" fmla="*/ 8726 w 10393"/>
                <a:gd name="connsiteY3" fmla="*/ 10000 h 14003"/>
                <a:gd name="connsiteX4" fmla="*/ 2060 w 10393"/>
                <a:gd name="connsiteY4" fmla="*/ 10000 h 14003"/>
                <a:gd name="connsiteX5" fmla="*/ 197 w 10393"/>
                <a:gd name="connsiteY5" fmla="*/ 12471 h 14003"/>
                <a:gd name="connsiteX6" fmla="*/ 2060 w 10393"/>
                <a:gd name="connsiteY6" fmla="*/ 0 h 14003"/>
                <a:gd name="connsiteX0" fmla="*/ 8726 w 10393"/>
                <a:gd name="connsiteY0" fmla="*/ 10000 h 14003"/>
                <a:gd name="connsiteX1" fmla="*/ 7059 w 10393"/>
                <a:gd name="connsiteY1" fmla="*/ 5000 h 14003"/>
                <a:gd name="connsiteX2" fmla="*/ 8726 w 10393"/>
                <a:gd name="connsiteY2" fmla="*/ 0 h 14003"/>
                <a:gd name="connsiteX0" fmla="*/ 1962 w 10393"/>
                <a:gd name="connsiteY0" fmla="*/ 13075 h 14003"/>
                <a:gd name="connsiteX1" fmla="*/ 8726 w 10393"/>
                <a:gd name="connsiteY1" fmla="*/ 0 h 14003"/>
                <a:gd name="connsiteX2" fmla="*/ 10393 w 10393"/>
                <a:gd name="connsiteY2" fmla="*/ 5000 h 14003"/>
                <a:gd name="connsiteX3" fmla="*/ 8726 w 10393"/>
                <a:gd name="connsiteY3" fmla="*/ 10000 h 14003"/>
                <a:gd name="connsiteX4" fmla="*/ 2207 w 10393"/>
                <a:gd name="connsiteY4" fmla="*/ 14003 h 14003"/>
                <a:gd name="connsiteX5" fmla="*/ 1 w 10393"/>
                <a:gd name="connsiteY5" fmla="*/ 12471 h 14003"/>
                <a:gd name="connsiteX6" fmla="*/ 1962 w 10393"/>
                <a:gd name="connsiteY6" fmla="*/ 13075 h 14003"/>
                <a:gd name="connsiteX0" fmla="*/ 2060 w 10393"/>
                <a:gd name="connsiteY0" fmla="*/ 0 h 14003"/>
                <a:gd name="connsiteX1" fmla="*/ 8726 w 10393"/>
                <a:gd name="connsiteY1" fmla="*/ 0 h 14003"/>
                <a:gd name="connsiteX2" fmla="*/ 10393 w 10393"/>
                <a:gd name="connsiteY2" fmla="*/ 5000 h 14003"/>
                <a:gd name="connsiteX3" fmla="*/ 8726 w 10393"/>
                <a:gd name="connsiteY3" fmla="*/ 10000 h 14003"/>
                <a:gd name="connsiteX4" fmla="*/ 2109 w 10393"/>
                <a:gd name="connsiteY4" fmla="*/ 13202 h 14003"/>
                <a:gd name="connsiteX5" fmla="*/ 197 w 10393"/>
                <a:gd name="connsiteY5" fmla="*/ 12471 h 14003"/>
                <a:gd name="connsiteX6" fmla="*/ 2060 w 10393"/>
                <a:gd name="connsiteY6" fmla="*/ 0 h 14003"/>
                <a:gd name="connsiteX0" fmla="*/ 8726 w 10393"/>
                <a:gd name="connsiteY0" fmla="*/ 10000 h 14003"/>
                <a:gd name="connsiteX1" fmla="*/ 7059 w 10393"/>
                <a:gd name="connsiteY1" fmla="*/ 5000 h 14003"/>
                <a:gd name="connsiteX2" fmla="*/ 8726 w 10393"/>
                <a:gd name="connsiteY2" fmla="*/ 0 h 14003"/>
                <a:gd name="connsiteX0" fmla="*/ 1962 w 10393"/>
                <a:gd name="connsiteY0" fmla="*/ 13075 h 14003"/>
                <a:gd name="connsiteX1" fmla="*/ 8726 w 10393"/>
                <a:gd name="connsiteY1" fmla="*/ 0 h 14003"/>
                <a:gd name="connsiteX2" fmla="*/ 10393 w 10393"/>
                <a:gd name="connsiteY2" fmla="*/ 5000 h 14003"/>
                <a:gd name="connsiteX3" fmla="*/ 8726 w 10393"/>
                <a:gd name="connsiteY3" fmla="*/ 10000 h 14003"/>
                <a:gd name="connsiteX4" fmla="*/ 2207 w 10393"/>
                <a:gd name="connsiteY4" fmla="*/ 14003 h 14003"/>
                <a:gd name="connsiteX5" fmla="*/ 1 w 10393"/>
                <a:gd name="connsiteY5" fmla="*/ 12471 h 14003"/>
                <a:gd name="connsiteX6" fmla="*/ 1962 w 10393"/>
                <a:gd name="connsiteY6" fmla="*/ 13075 h 14003"/>
                <a:gd name="connsiteX0" fmla="*/ 1913 w 10393"/>
                <a:gd name="connsiteY0" fmla="*/ 7471 h 14003"/>
                <a:gd name="connsiteX1" fmla="*/ 8726 w 10393"/>
                <a:gd name="connsiteY1" fmla="*/ 0 h 14003"/>
                <a:gd name="connsiteX2" fmla="*/ 10393 w 10393"/>
                <a:gd name="connsiteY2" fmla="*/ 5000 h 14003"/>
                <a:gd name="connsiteX3" fmla="*/ 8726 w 10393"/>
                <a:gd name="connsiteY3" fmla="*/ 10000 h 14003"/>
                <a:gd name="connsiteX4" fmla="*/ 2109 w 10393"/>
                <a:gd name="connsiteY4" fmla="*/ 13202 h 14003"/>
                <a:gd name="connsiteX5" fmla="*/ 197 w 10393"/>
                <a:gd name="connsiteY5" fmla="*/ 12471 h 14003"/>
                <a:gd name="connsiteX6" fmla="*/ 1913 w 10393"/>
                <a:gd name="connsiteY6" fmla="*/ 7471 h 14003"/>
                <a:gd name="connsiteX0" fmla="*/ 8726 w 10393"/>
                <a:gd name="connsiteY0" fmla="*/ 10000 h 14003"/>
                <a:gd name="connsiteX1" fmla="*/ 7059 w 10393"/>
                <a:gd name="connsiteY1" fmla="*/ 5000 h 14003"/>
                <a:gd name="connsiteX2" fmla="*/ 8726 w 10393"/>
                <a:gd name="connsiteY2" fmla="*/ 0 h 14003"/>
                <a:gd name="connsiteX0" fmla="*/ 1962 w 10393"/>
                <a:gd name="connsiteY0" fmla="*/ 13075 h 14003"/>
                <a:gd name="connsiteX1" fmla="*/ 8726 w 10393"/>
                <a:gd name="connsiteY1" fmla="*/ 0 h 14003"/>
                <a:gd name="connsiteX2" fmla="*/ 10393 w 10393"/>
                <a:gd name="connsiteY2" fmla="*/ 5000 h 14003"/>
                <a:gd name="connsiteX3" fmla="*/ 8726 w 10393"/>
                <a:gd name="connsiteY3" fmla="*/ 10000 h 14003"/>
                <a:gd name="connsiteX4" fmla="*/ 2207 w 10393"/>
                <a:gd name="connsiteY4" fmla="*/ 14003 h 14003"/>
                <a:gd name="connsiteX5" fmla="*/ 1 w 10393"/>
                <a:gd name="connsiteY5" fmla="*/ 12471 h 14003"/>
                <a:gd name="connsiteX6" fmla="*/ 1962 w 10393"/>
                <a:gd name="connsiteY6" fmla="*/ 13075 h 14003"/>
                <a:gd name="connsiteX0" fmla="*/ 1913 w 10393"/>
                <a:gd name="connsiteY0" fmla="*/ 7471 h 14003"/>
                <a:gd name="connsiteX1" fmla="*/ 8726 w 10393"/>
                <a:gd name="connsiteY1" fmla="*/ 0 h 14003"/>
                <a:gd name="connsiteX2" fmla="*/ 10393 w 10393"/>
                <a:gd name="connsiteY2" fmla="*/ 5000 h 14003"/>
                <a:gd name="connsiteX3" fmla="*/ 8726 w 10393"/>
                <a:gd name="connsiteY3" fmla="*/ 10000 h 14003"/>
                <a:gd name="connsiteX4" fmla="*/ 2109 w 10393"/>
                <a:gd name="connsiteY4" fmla="*/ 13202 h 14003"/>
                <a:gd name="connsiteX5" fmla="*/ 197 w 10393"/>
                <a:gd name="connsiteY5" fmla="*/ 12471 h 14003"/>
                <a:gd name="connsiteX6" fmla="*/ 1913 w 10393"/>
                <a:gd name="connsiteY6" fmla="*/ 7471 h 14003"/>
                <a:gd name="connsiteX0" fmla="*/ 8726 w 10393"/>
                <a:gd name="connsiteY0" fmla="*/ 10000 h 14003"/>
                <a:gd name="connsiteX1" fmla="*/ 7059 w 10393"/>
                <a:gd name="connsiteY1" fmla="*/ 5000 h 14003"/>
                <a:gd name="connsiteX2" fmla="*/ 8726 w 10393"/>
                <a:gd name="connsiteY2" fmla="*/ 0 h 14003"/>
                <a:gd name="connsiteX0" fmla="*/ 1913 w 10393"/>
                <a:gd name="connsiteY0" fmla="*/ 7738 h 14003"/>
                <a:gd name="connsiteX1" fmla="*/ 8726 w 10393"/>
                <a:gd name="connsiteY1" fmla="*/ 0 h 14003"/>
                <a:gd name="connsiteX2" fmla="*/ 10393 w 10393"/>
                <a:gd name="connsiteY2" fmla="*/ 5000 h 14003"/>
                <a:gd name="connsiteX3" fmla="*/ 8726 w 10393"/>
                <a:gd name="connsiteY3" fmla="*/ 10000 h 14003"/>
                <a:gd name="connsiteX4" fmla="*/ 2207 w 10393"/>
                <a:gd name="connsiteY4" fmla="*/ 14003 h 14003"/>
                <a:gd name="connsiteX5" fmla="*/ 1 w 10393"/>
                <a:gd name="connsiteY5" fmla="*/ 12471 h 14003"/>
                <a:gd name="connsiteX6" fmla="*/ 1913 w 10393"/>
                <a:gd name="connsiteY6" fmla="*/ 7738 h 14003"/>
                <a:gd name="connsiteX0" fmla="*/ 1913 w 10393"/>
                <a:gd name="connsiteY0" fmla="*/ 7471 h 14003"/>
                <a:gd name="connsiteX1" fmla="*/ 8726 w 10393"/>
                <a:gd name="connsiteY1" fmla="*/ 0 h 14003"/>
                <a:gd name="connsiteX2" fmla="*/ 10393 w 10393"/>
                <a:gd name="connsiteY2" fmla="*/ 5000 h 14003"/>
                <a:gd name="connsiteX3" fmla="*/ 8726 w 10393"/>
                <a:gd name="connsiteY3" fmla="*/ 10000 h 14003"/>
                <a:gd name="connsiteX4" fmla="*/ 2109 w 10393"/>
                <a:gd name="connsiteY4" fmla="*/ 13202 h 14003"/>
                <a:gd name="connsiteX5" fmla="*/ 197 w 10393"/>
                <a:gd name="connsiteY5" fmla="*/ 12471 h 14003"/>
                <a:gd name="connsiteX6" fmla="*/ 1913 w 10393"/>
                <a:gd name="connsiteY6" fmla="*/ 7471 h 14003"/>
                <a:gd name="connsiteX0" fmla="*/ 8726 w 10393"/>
                <a:gd name="connsiteY0" fmla="*/ 10000 h 14003"/>
                <a:gd name="connsiteX1" fmla="*/ 7059 w 10393"/>
                <a:gd name="connsiteY1" fmla="*/ 5000 h 14003"/>
                <a:gd name="connsiteX2" fmla="*/ 8726 w 10393"/>
                <a:gd name="connsiteY2" fmla="*/ 0 h 14003"/>
                <a:gd name="connsiteX0" fmla="*/ 1962 w 10393"/>
                <a:gd name="connsiteY0" fmla="*/ 7738 h 14003"/>
                <a:gd name="connsiteX1" fmla="*/ 8726 w 10393"/>
                <a:gd name="connsiteY1" fmla="*/ 0 h 14003"/>
                <a:gd name="connsiteX2" fmla="*/ 10393 w 10393"/>
                <a:gd name="connsiteY2" fmla="*/ 5000 h 14003"/>
                <a:gd name="connsiteX3" fmla="*/ 8726 w 10393"/>
                <a:gd name="connsiteY3" fmla="*/ 10000 h 14003"/>
                <a:gd name="connsiteX4" fmla="*/ 2207 w 10393"/>
                <a:gd name="connsiteY4" fmla="*/ 14003 h 14003"/>
                <a:gd name="connsiteX5" fmla="*/ 1 w 10393"/>
                <a:gd name="connsiteY5" fmla="*/ 12471 h 14003"/>
                <a:gd name="connsiteX6" fmla="*/ 1962 w 10393"/>
                <a:gd name="connsiteY6" fmla="*/ 7738 h 14003"/>
                <a:gd name="connsiteX0" fmla="*/ 1913 w 10393"/>
                <a:gd name="connsiteY0" fmla="*/ 7471 h 14003"/>
                <a:gd name="connsiteX1" fmla="*/ 8726 w 10393"/>
                <a:gd name="connsiteY1" fmla="*/ 0 h 14003"/>
                <a:gd name="connsiteX2" fmla="*/ 10393 w 10393"/>
                <a:gd name="connsiteY2" fmla="*/ 5000 h 14003"/>
                <a:gd name="connsiteX3" fmla="*/ 8726 w 10393"/>
                <a:gd name="connsiteY3" fmla="*/ 10000 h 14003"/>
                <a:gd name="connsiteX4" fmla="*/ 2109 w 10393"/>
                <a:gd name="connsiteY4" fmla="*/ 13202 h 14003"/>
                <a:gd name="connsiteX5" fmla="*/ 197 w 10393"/>
                <a:gd name="connsiteY5" fmla="*/ 12471 h 14003"/>
                <a:gd name="connsiteX6" fmla="*/ 1913 w 10393"/>
                <a:gd name="connsiteY6" fmla="*/ 7471 h 14003"/>
                <a:gd name="connsiteX0" fmla="*/ 8726 w 10393"/>
                <a:gd name="connsiteY0" fmla="*/ 10000 h 14003"/>
                <a:gd name="connsiteX1" fmla="*/ 7059 w 10393"/>
                <a:gd name="connsiteY1" fmla="*/ 5000 h 14003"/>
                <a:gd name="connsiteX2" fmla="*/ 8726 w 10393"/>
                <a:gd name="connsiteY2" fmla="*/ 0 h 14003"/>
                <a:gd name="connsiteX0" fmla="*/ 1962 w 10393"/>
                <a:gd name="connsiteY0" fmla="*/ 7738 h 14003"/>
                <a:gd name="connsiteX1" fmla="*/ 8726 w 10393"/>
                <a:gd name="connsiteY1" fmla="*/ 0 h 14003"/>
                <a:gd name="connsiteX2" fmla="*/ 10393 w 10393"/>
                <a:gd name="connsiteY2" fmla="*/ 5000 h 14003"/>
                <a:gd name="connsiteX3" fmla="*/ 8726 w 10393"/>
                <a:gd name="connsiteY3" fmla="*/ 10000 h 14003"/>
                <a:gd name="connsiteX4" fmla="*/ 4259 w 10393"/>
                <a:gd name="connsiteY4" fmla="*/ 11756 h 14003"/>
                <a:gd name="connsiteX5" fmla="*/ 2207 w 10393"/>
                <a:gd name="connsiteY5" fmla="*/ 14003 h 14003"/>
                <a:gd name="connsiteX6" fmla="*/ 1 w 10393"/>
                <a:gd name="connsiteY6" fmla="*/ 12471 h 14003"/>
                <a:gd name="connsiteX7" fmla="*/ 1962 w 10393"/>
                <a:gd name="connsiteY7" fmla="*/ 7738 h 14003"/>
                <a:gd name="connsiteX0" fmla="*/ 1913 w 10393"/>
                <a:gd name="connsiteY0" fmla="*/ 7471 h 14003"/>
                <a:gd name="connsiteX1" fmla="*/ 8726 w 10393"/>
                <a:gd name="connsiteY1" fmla="*/ 0 h 14003"/>
                <a:gd name="connsiteX2" fmla="*/ 10393 w 10393"/>
                <a:gd name="connsiteY2" fmla="*/ 5000 h 14003"/>
                <a:gd name="connsiteX3" fmla="*/ 8726 w 10393"/>
                <a:gd name="connsiteY3" fmla="*/ 10000 h 14003"/>
                <a:gd name="connsiteX4" fmla="*/ 2109 w 10393"/>
                <a:gd name="connsiteY4" fmla="*/ 13202 h 14003"/>
                <a:gd name="connsiteX5" fmla="*/ 197 w 10393"/>
                <a:gd name="connsiteY5" fmla="*/ 12471 h 14003"/>
                <a:gd name="connsiteX6" fmla="*/ 1913 w 10393"/>
                <a:gd name="connsiteY6" fmla="*/ 7471 h 14003"/>
                <a:gd name="connsiteX0" fmla="*/ 8726 w 10393"/>
                <a:gd name="connsiteY0" fmla="*/ 10000 h 14003"/>
                <a:gd name="connsiteX1" fmla="*/ 7059 w 10393"/>
                <a:gd name="connsiteY1" fmla="*/ 5000 h 14003"/>
                <a:gd name="connsiteX2" fmla="*/ 8726 w 10393"/>
                <a:gd name="connsiteY2" fmla="*/ 0 h 14003"/>
                <a:gd name="connsiteX0" fmla="*/ 1962 w 10393"/>
                <a:gd name="connsiteY0" fmla="*/ 7738 h 14003"/>
                <a:gd name="connsiteX1" fmla="*/ 8726 w 10393"/>
                <a:gd name="connsiteY1" fmla="*/ 0 h 14003"/>
                <a:gd name="connsiteX2" fmla="*/ 10393 w 10393"/>
                <a:gd name="connsiteY2" fmla="*/ 5000 h 14003"/>
                <a:gd name="connsiteX3" fmla="*/ 8726 w 10393"/>
                <a:gd name="connsiteY3" fmla="*/ 10000 h 14003"/>
                <a:gd name="connsiteX4" fmla="*/ 4259 w 10393"/>
                <a:gd name="connsiteY4" fmla="*/ 11756 h 14003"/>
                <a:gd name="connsiteX5" fmla="*/ 2207 w 10393"/>
                <a:gd name="connsiteY5" fmla="*/ 14003 h 14003"/>
                <a:gd name="connsiteX6" fmla="*/ 1 w 10393"/>
                <a:gd name="connsiteY6" fmla="*/ 12471 h 14003"/>
                <a:gd name="connsiteX7" fmla="*/ 1962 w 10393"/>
                <a:gd name="connsiteY7" fmla="*/ 7738 h 14003"/>
                <a:gd name="connsiteX0" fmla="*/ 1913 w 10393"/>
                <a:gd name="connsiteY0" fmla="*/ 7471 h 13369"/>
                <a:gd name="connsiteX1" fmla="*/ 8726 w 10393"/>
                <a:gd name="connsiteY1" fmla="*/ 0 h 13369"/>
                <a:gd name="connsiteX2" fmla="*/ 10393 w 10393"/>
                <a:gd name="connsiteY2" fmla="*/ 5000 h 13369"/>
                <a:gd name="connsiteX3" fmla="*/ 8726 w 10393"/>
                <a:gd name="connsiteY3" fmla="*/ 10000 h 13369"/>
                <a:gd name="connsiteX4" fmla="*/ 2109 w 10393"/>
                <a:gd name="connsiteY4" fmla="*/ 13202 h 13369"/>
                <a:gd name="connsiteX5" fmla="*/ 197 w 10393"/>
                <a:gd name="connsiteY5" fmla="*/ 12471 h 13369"/>
                <a:gd name="connsiteX6" fmla="*/ 1913 w 10393"/>
                <a:gd name="connsiteY6" fmla="*/ 7471 h 13369"/>
                <a:gd name="connsiteX0" fmla="*/ 8726 w 10393"/>
                <a:gd name="connsiteY0" fmla="*/ 10000 h 13369"/>
                <a:gd name="connsiteX1" fmla="*/ 7059 w 10393"/>
                <a:gd name="connsiteY1" fmla="*/ 5000 h 13369"/>
                <a:gd name="connsiteX2" fmla="*/ 8726 w 10393"/>
                <a:gd name="connsiteY2" fmla="*/ 0 h 13369"/>
                <a:gd name="connsiteX0" fmla="*/ 1962 w 10393"/>
                <a:gd name="connsiteY0" fmla="*/ 7738 h 13369"/>
                <a:gd name="connsiteX1" fmla="*/ 8726 w 10393"/>
                <a:gd name="connsiteY1" fmla="*/ 0 h 13369"/>
                <a:gd name="connsiteX2" fmla="*/ 10393 w 10393"/>
                <a:gd name="connsiteY2" fmla="*/ 5000 h 13369"/>
                <a:gd name="connsiteX3" fmla="*/ 8726 w 10393"/>
                <a:gd name="connsiteY3" fmla="*/ 10000 h 13369"/>
                <a:gd name="connsiteX4" fmla="*/ 4259 w 10393"/>
                <a:gd name="connsiteY4" fmla="*/ 11756 h 13369"/>
                <a:gd name="connsiteX5" fmla="*/ 2246 w 10393"/>
                <a:gd name="connsiteY5" fmla="*/ 13369 h 13369"/>
                <a:gd name="connsiteX6" fmla="*/ 1 w 10393"/>
                <a:gd name="connsiteY6" fmla="*/ 12471 h 13369"/>
                <a:gd name="connsiteX7" fmla="*/ 1962 w 10393"/>
                <a:gd name="connsiteY7" fmla="*/ 7738 h 13369"/>
                <a:gd name="connsiteX0" fmla="*/ 1913 w 10393"/>
                <a:gd name="connsiteY0" fmla="*/ 7471 h 26880"/>
                <a:gd name="connsiteX1" fmla="*/ 8726 w 10393"/>
                <a:gd name="connsiteY1" fmla="*/ 0 h 26880"/>
                <a:gd name="connsiteX2" fmla="*/ 10393 w 10393"/>
                <a:gd name="connsiteY2" fmla="*/ 5000 h 26880"/>
                <a:gd name="connsiteX3" fmla="*/ 8726 w 10393"/>
                <a:gd name="connsiteY3" fmla="*/ 10000 h 26880"/>
                <a:gd name="connsiteX4" fmla="*/ 2109 w 10393"/>
                <a:gd name="connsiteY4" fmla="*/ 13202 h 26880"/>
                <a:gd name="connsiteX5" fmla="*/ 702 w 10393"/>
                <a:gd name="connsiteY5" fmla="*/ 26836 h 26880"/>
                <a:gd name="connsiteX6" fmla="*/ 1913 w 10393"/>
                <a:gd name="connsiteY6" fmla="*/ 7471 h 26880"/>
                <a:gd name="connsiteX0" fmla="*/ 8726 w 10393"/>
                <a:gd name="connsiteY0" fmla="*/ 10000 h 26880"/>
                <a:gd name="connsiteX1" fmla="*/ 7059 w 10393"/>
                <a:gd name="connsiteY1" fmla="*/ 5000 h 26880"/>
                <a:gd name="connsiteX2" fmla="*/ 8726 w 10393"/>
                <a:gd name="connsiteY2" fmla="*/ 0 h 26880"/>
                <a:gd name="connsiteX0" fmla="*/ 1962 w 10393"/>
                <a:gd name="connsiteY0" fmla="*/ 7738 h 26880"/>
                <a:gd name="connsiteX1" fmla="*/ 8726 w 10393"/>
                <a:gd name="connsiteY1" fmla="*/ 0 h 26880"/>
                <a:gd name="connsiteX2" fmla="*/ 10393 w 10393"/>
                <a:gd name="connsiteY2" fmla="*/ 5000 h 26880"/>
                <a:gd name="connsiteX3" fmla="*/ 8726 w 10393"/>
                <a:gd name="connsiteY3" fmla="*/ 10000 h 26880"/>
                <a:gd name="connsiteX4" fmla="*/ 4259 w 10393"/>
                <a:gd name="connsiteY4" fmla="*/ 11756 h 26880"/>
                <a:gd name="connsiteX5" fmla="*/ 2246 w 10393"/>
                <a:gd name="connsiteY5" fmla="*/ 13369 h 26880"/>
                <a:gd name="connsiteX6" fmla="*/ 1 w 10393"/>
                <a:gd name="connsiteY6" fmla="*/ 12471 h 26880"/>
                <a:gd name="connsiteX7" fmla="*/ 1962 w 10393"/>
                <a:gd name="connsiteY7" fmla="*/ 7738 h 26880"/>
                <a:gd name="connsiteX0" fmla="*/ 1924 w 10404"/>
                <a:gd name="connsiteY0" fmla="*/ 7471 h 26880"/>
                <a:gd name="connsiteX1" fmla="*/ 8737 w 10404"/>
                <a:gd name="connsiteY1" fmla="*/ 0 h 26880"/>
                <a:gd name="connsiteX2" fmla="*/ 10404 w 10404"/>
                <a:gd name="connsiteY2" fmla="*/ 5000 h 26880"/>
                <a:gd name="connsiteX3" fmla="*/ 8737 w 10404"/>
                <a:gd name="connsiteY3" fmla="*/ 10000 h 26880"/>
                <a:gd name="connsiteX4" fmla="*/ 2120 w 10404"/>
                <a:gd name="connsiteY4" fmla="*/ 13202 h 26880"/>
                <a:gd name="connsiteX5" fmla="*/ 713 w 10404"/>
                <a:gd name="connsiteY5" fmla="*/ 26836 h 26880"/>
                <a:gd name="connsiteX6" fmla="*/ 1924 w 10404"/>
                <a:gd name="connsiteY6" fmla="*/ 7471 h 26880"/>
                <a:gd name="connsiteX0" fmla="*/ 8737 w 10404"/>
                <a:gd name="connsiteY0" fmla="*/ 10000 h 26880"/>
                <a:gd name="connsiteX1" fmla="*/ 7070 w 10404"/>
                <a:gd name="connsiteY1" fmla="*/ 5000 h 26880"/>
                <a:gd name="connsiteX2" fmla="*/ 8737 w 10404"/>
                <a:gd name="connsiteY2" fmla="*/ 0 h 26880"/>
                <a:gd name="connsiteX0" fmla="*/ 1973 w 10404"/>
                <a:gd name="connsiteY0" fmla="*/ 7738 h 26880"/>
                <a:gd name="connsiteX1" fmla="*/ 8737 w 10404"/>
                <a:gd name="connsiteY1" fmla="*/ 0 h 26880"/>
                <a:gd name="connsiteX2" fmla="*/ 10404 w 10404"/>
                <a:gd name="connsiteY2" fmla="*/ 5000 h 26880"/>
                <a:gd name="connsiteX3" fmla="*/ 8737 w 10404"/>
                <a:gd name="connsiteY3" fmla="*/ 10000 h 26880"/>
                <a:gd name="connsiteX4" fmla="*/ 4270 w 10404"/>
                <a:gd name="connsiteY4" fmla="*/ 11756 h 26880"/>
                <a:gd name="connsiteX5" fmla="*/ 1364 w 10404"/>
                <a:gd name="connsiteY5" fmla="*/ 19918 h 26880"/>
                <a:gd name="connsiteX6" fmla="*/ 12 w 10404"/>
                <a:gd name="connsiteY6" fmla="*/ 12471 h 26880"/>
                <a:gd name="connsiteX7" fmla="*/ 1973 w 10404"/>
                <a:gd name="connsiteY7" fmla="*/ 7738 h 26880"/>
                <a:gd name="connsiteX0" fmla="*/ 1427 w 9907"/>
                <a:gd name="connsiteY0" fmla="*/ 7471 h 28344"/>
                <a:gd name="connsiteX1" fmla="*/ 8240 w 9907"/>
                <a:gd name="connsiteY1" fmla="*/ 0 h 28344"/>
                <a:gd name="connsiteX2" fmla="*/ 9907 w 9907"/>
                <a:gd name="connsiteY2" fmla="*/ 5000 h 28344"/>
                <a:gd name="connsiteX3" fmla="*/ 8240 w 9907"/>
                <a:gd name="connsiteY3" fmla="*/ 10000 h 28344"/>
                <a:gd name="connsiteX4" fmla="*/ 1623 w 9907"/>
                <a:gd name="connsiteY4" fmla="*/ 13202 h 28344"/>
                <a:gd name="connsiteX5" fmla="*/ 216 w 9907"/>
                <a:gd name="connsiteY5" fmla="*/ 26836 h 28344"/>
                <a:gd name="connsiteX6" fmla="*/ 1427 w 9907"/>
                <a:gd name="connsiteY6" fmla="*/ 7471 h 28344"/>
                <a:gd name="connsiteX0" fmla="*/ 8240 w 9907"/>
                <a:gd name="connsiteY0" fmla="*/ 10000 h 28344"/>
                <a:gd name="connsiteX1" fmla="*/ 6573 w 9907"/>
                <a:gd name="connsiteY1" fmla="*/ 5000 h 28344"/>
                <a:gd name="connsiteX2" fmla="*/ 8240 w 9907"/>
                <a:gd name="connsiteY2" fmla="*/ 0 h 28344"/>
                <a:gd name="connsiteX0" fmla="*/ 1476 w 9907"/>
                <a:gd name="connsiteY0" fmla="*/ 7738 h 28344"/>
                <a:gd name="connsiteX1" fmla="*/ 8240 w 9907"/>
                <a:gd name="connsiteY1" fmla="*/ 0 h 28344"/>
                <a:gd name="connsiteX2" fmla="*/ 9907 w 9907"/>
                <a:gd name="connsiteY2" fmla="*/ 5000 h 28344"/>
                <a:gd name="connsiteX3" fmla="*/ 8240 w 9907"/>
                <a:gd name="connsiteY3" fmla="*/ 10000 h 28344"/>
                <a:gd name="connsiteX4" fmla="*/ 3773 w 9907"/>
                <a:gd name="connsiteY4" fmla="*/ 11756 h 28344"/>
                <a:gd name="connsiteX5" fmla="*/ 867 w 9907"/>
                <a:gd name="connsiteY5" fmla="*/ 19918 h 28344"/>
                <a:gd name="connsiteX6" fmla="*/ 44 w 9907"/>
                <a:gd name="connsiteY6" fmla="*/ 28077 h 28344"/>
                <a:gd name="connsiteX7" fmla="*/ 1476 w 9907"/>
                <a:gd name="connsiteY7" fmla="*/ 7738 h 28344"/>
                <a:gd name="connsiteX0" fmla="*/ 1410 w 9970"/>
                <a:gd name="connsiteY0" fmla="*/ 2636 h 9953"/>
                <a:gd name="connsiteX1" fmla="*/ 8287 w 9970"/>
                <a:gd name="connsiteY1" fmla="*/ 0 h 9953"/>
                <a:gd name="connsiteX2" fmla="*/ 9970 w 9970"/>
                <a:gd name="connsiteY2" fmla="*/ 1764 h 9953"/>
                <a:gd name="connsiteX3" fmla="*/ 8287 w 9970"/>
                <a:gd name="connsiteY3" fmla="*/ 3528 h 9953"/>
                <a:gd name="connsiteX4" fmla="*/ 1608 w 9970"/>
                <a:gd name="connsiteY4" fmla="*/ 4658 h 9953"/>
                <a:gd name="connsiteX5" fmla="*/ 188 w 9970"/>
                <a:gd name="connsiteY5" fmla="*/ 9468 h 9953"/>
                <a:gd name="connsiteX6" fmla="*/ 1410 w 9970"/>
                <a:gd name="connsiteY6" fmla="*/ 2636 h 9953"/>
                <a:gd name="connsiteX0" fmla="*/ 8287 w 9970"/>
                <a:gd name="connsiteY0" fmla="*/ 3528 h 9953"/>
                <a:gd name="connsiteX1" fmla="*/ 6605 w 9970"/>
                <a:gd name="connsiteY1" fmla="*/ 1764 h 9953"/>
                <a:gd name="connsiteX2" fmla="*/ 8287 w 9970"/>
                <a:gd name="connsiteY2" fmla="*/ 0 h 9953"/>
                <a:gd name="connsiteX0" fmla="*/ 1460 w 9970"/>
                <a:gd name="connsiteY0" fmla="*/ 2730 h 9953"/>
                <a:gd name="connsiteX1" fmla="*/ 8287 w 9970"/>
                <a:gd name="connsiteY1" fmla="*/ 0 h 9953"/>
                <a:gd name="connsiteX2" fmla="*/ 9970 w 9970"/>
                <a:gd name="connsiteY2" fmla="*/ 1764 h 9953"/>
                <a:gd name="connsiteX3" fmla="*/ 8287 w 9970"/>
                <a:gd name="connsiteY3" fmla="*/ 3528 h 9953"/>
                <a:gd name="connsiteX4" fmla="*/ 3778 w 9970"/>
                <a:gd name="connsiteY4" fmla="*/ 4148 h 9953"/>
                <a:gd name="connsiteX5" fmla="*/ 1050 w 9970"/>
                <a:gd name="connsiteY5" fmla="*/ 6050 h 9953"/>
                <a:gd name="connsiteX6" fmla="*/ 14 w 9970"/>
                <a:gd name="connsiteY6" fmla="*/ 9906 h 9953"/>
                <a:gd name="connsiteX7" fmla="*/ 1460 w 9970"/>
                <a:gd name="connsiteY7" fmla="*/ 2730 h 9953"/>
                <a:gd name="connsiteX0" fmla="*/ 1228 w 9814"/>
                <a:gd name="connsiteY0" fmla="*/ 2648 h 10001"/>
                <a:gd name="connsiteX1" fmla="*/ 8126 w 9814"/>
                <a:gd name="connsiteY1" fmla="*/ 0 h 10001"/>
                <a:gd name="connsiteX2" fmla="*/ 9814 w 9814"/>
                <a:gd name="connsiteY2" fmla="*/ 1772 h 10001"/>
                <a:gd name="connsiteX3" fmla="*/ 8126 w 9814"/>
                <a:gd name="connsiteY3" fmla="*/ 3545 h 10001"/>
                <a:gd name="connsiteX4" fmla="*/ 1427 w 9814"/>
                <a:gd name="connsiteY4" fmla="*/ 4680 h 10001"/>
                <a:gd name="connsiteX5" fmla="*/ 3 w 9814"/>
                <a:gd name="connsiteY5" fmla="*/ 9513 h 10001"/>
                <a:gd name="connsiteX6" fmla="*/ 1228 w 9814"/>
                <a:gd name="connsiteY6" fmla="*/ 2648 h 10001"/>
                <a:gd name="connsiteX0" fmla="*/ 8126 w 9814"/>
                <a:gd name="connsiteY0" fmla="*/ 3545 h 10001"/>
                <a:gd name="connsiteX1" fmla="*/ 6439 w 9814"/>
                <a:gd name="connsiteY1" fmla="*/ 1772 h 10001"/>
                <a:gd name="connsiteX2" fmla="*/ 8126 w 9814"/>
                <a:gd name="connsiteY2" fmla="*/ 0 h 10001"/>
                <a:gd name="connsiteX0" fmla="*/ 1278 w 9814"/>
                <a:gd name="connsiteY0" fmla="*/ 2743 h 10001"/>
                <a:gd name="connsiteX1" fmla="*/ 8126 w 9814"/>
                <a:gd name="connsiteY1" fmla="*/ 0 h 10001"/>
                <a:gd name="connsiteX2" fmla="*/ 9814 w 9814"/>
                <a:gd name="connsiteY2" fmla="*/ 1772 h 10001"/>
                <a:gd name="connsiteX3" fmla="*/ 8126 w 9814"/>
                <a:gd name="connsiteY3" fmla="*/ 3545 h 10001"/>
                <a:gd name="connsiteX4" fmla="*/ 3603 w 9814"/>
                <a:gd name="connsiteY4" fmla="*/ 4168 h 10001"/>
                <a:gd name="connsiteX5" fmla="*/ 867 w 9814"/>
                <a:gd name="connsiteY5" fmla="*/ 6079 h 10001"/>
                <a:gd name="connsiteX6" fmla="*/ 34 w 9814"/>
                <a:gd name="connsiteY6" fmla="*/ 9953 h 10001"/>
                <a:gd name="connsiteX7" fmla="*/ 1278 w 9814"/>
                <a:gd name="connsiteY7" fmla="*/ 2743 h 10001"/>
                <a:gd name="connsiteX0" fmla="*/ 1263 w 10012"/>
                <a:gd name="connsiteY0" fmla="*/ 2648 h 10000"/>
                <a:gd name="connsiteX1" fmla="*/ 8292 w 10012"/>
                <a:gd name="connsiteY1" fmla="*/ 0 h 10000"/>
                <a:gd name="connsiteX2" fmla="*/ 10012 w 10012"/>
                <a:gd name="connsiteY2" fmla="*/ 1772 h 10000"/>
                <a:gd name="connsiteX3" fmla="*/ 8292 w 10012"/>
                <a:gd name="connsiteY3" fmla="*/ 3545 h 10000"/>
                <a:gd name="connsiteX4" fmla="*/ 1885 w 10012"/>
                <a:gd name="connsiteY4" fmla="*/ 5840 h 10000"/>
                <a:gd name="connsiteX5" fmla="*/ 15 w 10012"/>
                <a:gd name="connsiteY5" fmla="*/ 9512 h 10000"/>
                <a:gd name="connsiteX6" fmla="*/ 1263 w 10012"/>
                <a:gd name="connsiteY6" fmla="*/ 2648 h 10000"/>
                <a:gd name="connsiteX0" fmla="*/ 8292 w 10012"/>
                <a:gd name="connsiteY0" fmla="*/ 3545 h 10000"/>
                <a:gd name="connsiteX1" fmla="*/ 6573 w 10012"/>
                <a:gd name="connsiteY1" fmla="*/ 1772 h 10000"/>
                <a:gd name="connsiteX2" fmla="*/ 8292 w 10012"/>
                <a:gd name="connsiteY2" fmla="*/ 0 h 10000"/>
                <a:gd name="connsiteX0" fmla="*/ 1314 w 10012"/>
                <a:gd name="connsiteY0" fmla="*/ 2743 h 10000"/>
                <a:gd name="connsiteX1" fmla="*/ 8292 w 10012"/>
                <a:gd name="connsiteY1" fmla="*/ 0 h 10000"/>
                <a:gd name="connsiteX2" fmla="*/ 10012 w 10012"/>
                <a:gd name="connsiteY2" fmla="*/ 1772 h 10000"/>
                <a:gd name="connsiteX3" fmla="*/ 8292 w 10012"/>
                <a:gd name="connsiteY3" fmla="*/ 3545 h 10000"/>
                <a:gd name="connsiteX4" fmla="*/ 3683 w 10012"/>
                <a:gd name="connsiteY4" fmla="*/ 4168 h 10000"/>
                <a:gd name="connsiteX5" fmla="*/ 895 w 10012"/>
                <a:gd name="connsiteY5" fmla="*/ 6078 h 10000"/>
                <a:gd name="connsiteX6" fmla="*/ 47 w 10012"/>
                <a:gd name="connsiteY6" fmla="*/ 9952 h 10000"/>
                <a:gd name="connsiteX7" fmla="*/ 1314 w 10012"/>
                <a:gd name="connsiteY7" fmla="*/ 2743 h 10000"/>
                <a:gd name="connsiteX0" fmla="*/ 1263 w 10012"/>
                <a:gd name="connsiteY0" fmla="*/ 2648 h 9973"/>
                <a:gd name="connsiteX1" fmla="*/ 8292 w 10012"/>
                <a:gd name="connsiteY1" fmla="*/ 0 h 9973"/>
                <a:gd name="connsiteX2" fmla="*/ 10012 w 10012"/>
                <a:gd name="connsiteY2" fmla="*/ 1772 h 9973"/>
                <a:gd name="connsiteX3" fmla="*/ 8292 w 10012"/>
                <a:gd name="connsiteY3" fmla="*/ 3545 h 9973"/>
                <a:gd name="connsiteX4" fmla="*/ 1885 w 10012"/>
                <a:gd name="connsiteY4" fmla="*/ 5840 h 9973"/>
                <a:gd name="connsiteX5" fmla="*/ 15 w 10012"/>
                <a:gd name="connsiteY5" fmla="*/ 9512 h 9973"/>
                <a:gd name="connsiteX6" fmla="*/ 1263 w 10012"/>
                <a:gd name="connsiteY6" fmla="*/ 2648 h 9973"/>
                <a:gd name="connsiteX0" fmla="*/ 8292 w 10012"/>
                <a:gd name="connsiteY0" fmla="*/ 3545 h 9973"/>
                <a:gd name="connsiteX1" fmla="*/ 6573 w 10012"/>
                <a:gd name="connsiteY1" fmla="*/ 1772 h 9973"/>
                <a:gd name="connsiteX2" fmla="*/ 8292 w 10012"/>
                <a:gd name="connsiteY2" fmla="*/ 0 h 9973"/>
                <a:gd name="connsiteX0" fmla="*/ 1272 w 10012"/>
                <a:gd name="connsiteY0" fmla="*/ 3903 h 9973"/>
                <a:gd name="connsiteX1" fmla="*/ 8292 w 10012"/>
                <a:gd name="connsiteY1" fmla="*/ 0 h 9973"/>
                <a:gd name="connsiteX2" fmla="*/ 10012 w 10012"/>
                <a:gd name="connsiteY2" fmla="*/ 1772 h 9973"/>
                <a:gd name="connsiteX3" fmla="*/ 8292 w 10012"/>
                <a:gd name="connsiteY3" fmla="*/ 3545 h 9973"/>
                <a:gd name="connsiteX4" fmla="*/ 3683 w 10012"/>
                <a:gd name="connsiteY4" fmla="*/ 4168 h 9973"/>
                <a:gd name="connsiteX5" fmla="*/ 895 w 10012"/>
                <a:gd name="connsiteY5" fmla="*/ 6078 h 9973"/>
                <a:gd name="connsiteX6" fmla="*/ 47 w 10012"/>
                <a:gd name="connsiteY6" fmla="*/ 9952 h 9973"/>
                <a:gd name="connsiteX7" fmla="*/ 1272 w 10012"/>
                <a:gd name="connsiteY7" fmla="*/ 3903 h 9973"/>
                <a:gd name="connsiteX0" fmla="*/ 1261 w 10000"/>
                <a:gd name="connsiteY0" fmla="*/ 2655 h 10001"/>
                <a:gd name="connsiteX1" fmla="*/ 8282 w 10000"/>
                <a:gd name="connsiteY1" fmla="*/ 0 h 10001"/>
                <a:gd name="connsiteX2" fmla="*/ 10000 w 10000"/>
                <a:gd name="connsiteY2" fmla="*/ 1777 h 10001"/>
                <a:gd name="connsiteX3" fmla="*/ 8282 w 10000"/>
                <a:gd name="connsiteY3" fmla="*/ 3555 h 10001"/>
                <a:gd name="connsiteX4" fmla="*/ 1883 w 10000"/>
                <a:gd name="connsiteY4" fmla="*/ 5856 h 10001"/>
                <a:gd name="connsiteX5" fmla="*/ 15 w 10000"/>
                <a:gd name="connsiteY5" fmla="*/ 9538 h 10001"/>
                <a:gd name="connsiteX6" fmla="*/ 1261 w 10000"/>
                <a:gd name="connsiteY6" fmla="*/ 2655 h 10001"/>
                <a:gd name="connsiteX0" fmla="*/ 8282 w 10000"/>
                <a:gd name="connsiteY0" fmla="*/ 3555 h 10001"/>
                <a:gd name="connsiteX1" fmla="*/ 6565 w 10000"/>
                <a:gd name="connsiteY1" fmla="*/ 1777 h 10001"/>
                <a:gd name="connsiteX2" fmla="*/ 8282 w 10000"/>
                <a:gd name="connsiteY2" fmla="*/ 0 h 10001"/>
                <a:gd name="connsiteX0" fmla="*/ 1270 w 10000"/>
                <a:gd name="connsiteY0" fmla="*/ 3914 h 10001"/>
                <a:gd name="connsiteX1" fmla="*/ 8282 w 10000"/>
                <a:gd name="connsiteY1" fmla="*/ 0 h 10001"/>
                <a:gd name="connsiteX2" fmla="*/ 10000 w 10000"/>
                <a:gd name="connsiteY2" fmla="*/ 1777 h 10001"/>
                <a:gd name="connsiteX3" fmla="*/ 8282 w 10000"/>
                <a:gd name="connsiteY3" fmla="*/ 3555 h 10001"/>
                <a:gd name="connsiteX4" fmla="*/ 3721 w 10000"/>
                <a:gd name="connsiteY4" fmla="*/ 3105 h 10001"/>
                <a:gd name="connsiteX5" fmla="*/ 894 w 10000"/>
                <a:gd name="connsiteY5" fmla="*/ 6094 h 10001"/>
                <a:gd name="connsiteX6" fmla="*/ 47 w 10000"/>
                <a:gd name="connsiteY6" fmla="*/ 9979 h 10001"/>
                <a:gd name="connsiteX7" fmla="*/ 1270 w 10000"/>
                <a:gd name="connsiteY7" fmla="*/ 3914 h 10001"/>
                <a:gd name="connsiteX0" fmla="*/ 1261 w 10000"/>
                <a:gd name="connsiteY0" fmla="*/ 2655 h 10001"/>
                <a:gd name="connsiteX1" fmla="*/ 3216 w 10000"/>
                <a:gd name="connsiteY1" fmla="*/ 667 h 10001"/>
                <a:gd name="connsiteX2" fmla="*/ 8282 w 10000"/>
                <a:gd name="connsiteY2" fmla="*/ 0 h 10001"/>
                <a:gd name="connsiteX3" fmla="*/ 10000 w 10000"/>
                <a:gd name="connsiteY3" fmla="*/ 1777 h 10001"/>
                <a:gd name="connsiteX4" fmla="*/ 8282 w 10000"/>
                <a:gd name="connsiteY4" fmla="*/ 3555 h 10001"/>
                <a:gd name="connsiteX5" fmla="*/ 1883 w 10000"/>
                <a:gd name="connsiteY5" fmla="*/ 5856 h 10001"/>
                <a:gd name="connsiteX6" fmla="*/ 15 w 10000"/>
                <a:gd name="connsiteY6" fmla="*/ 9538 h 10001"/>
                <a:gd name="connsiteX7" fmla="*/ 1261 w 10000"/>
                <a:gd name="connsiteY7" fmla="*/ 2655 h 10001"/>
                <a:gd name="connsiteX0" fmla="*/ 8282 w 10000"/>
                <a:gd name="connsiteY0" fmla="*/ 3555 h 10001"/>
                <a:gd name="connsiteX1" fmla="*/ 6565 w 10000"/>
                <a:gd name="connsiteY1" fmla="*/ 1777 h 10001"/>
                <a:gd name="connsiteX2" fmla="*/ 8282 w 10000"/>
                <a:gd name="connsiteY2" fmla="*/ 0 h 10001"/>
                <a:gd name="connsiteX0" fmla="*/ 1270 w 10000"/>
                <a:gd name="connsiteY0" fmla="*/ 3914 h 10001"/>
                <a:gd name="connsiteX1" fmla="*/ 8282 w 10000"/>
                <a:gd name="connsiteY1" fmla="*/ 0 h 10001"/>
                <a:gd name="connsiteX2" fmla="*/ 10000 w 10000"/>
                <a:gd name="connsiteY2" fmla="*/ 1777 h 10001"/>
                <a:gd name="connsiteX3" fmla="*/ 8282 w 10000"/>
                <a:gd name="connsiteY3" fmla="*/ 3555 h 10001"/>
                <a:gd name="connsiteX4" fmla="*/ 3721 w 10000"/>
                <a:gd name="connsiteY4" fmla="*/ 3105 h 10001"/>
                <a:gd name="connsiteX5" fmla="*/ 894 w 10000"/>
                <a:gd name="connsiteY5" fmla="*/ 6094 h 10001"/>
                <a:gd name="connsiteX6" fmla="*/ 47 w 10000"/>
                <a:gd name="connsiteY6" fmla="*/ 9979 h 10001"/>
                <a:gd name="connsiteX7" fmla="*/ 1270 w 10000"/>
                <a:gd name="connsiteY7" fmla="*/ 3914 h 10001"/>
                <a:gd name="connsiteX0" fmla="*/ 1109 w 10016"/>
                <a:gd name="connsiteY0" fmla="*/ 2029 h 10001"/>
                <a:gd name="connsiteX1" fmla="*/ 3232 w 10016"/>
                <a:gd name="connsiteY1" fmla="*/ 667 h 10001"/>
                <a:gd name="connsiteX2" fmla="*/ 8298 w 10016"/>
                <a:gd name="connsiteY2" fmla="*/ 0 h 10001"/>
                <a:gd name="connsiteX3" fmla="*/ 10016 w 10016"/>
                <a:gd name="connsiteY3" fmla="*/ 1777 h 10001"/>
                <a:gd name="connsiteX4" fmla="*/ 8298 w 10016"/>
                <a:gd name="connsiteY4" fmla="*/ 3555 h 10001"/>
                <a:gd name="connsiteX5" fmla="*/ 1899 w 10016"/>
                <a:gd name="connsiteY5" fmla="*/ 5856 h 10001"/>
                <a:gd name="connsiteX6" fmla="*/ 31 w 10016"/>
                <a:gd name="connsiteY6" fmla="*/ 9538 h 10001"/>
                <a:gd name="connsiteX7" fmla="*/ 1109 w 10016"/>
                <a:gd name="connsiteY7" fmla="*/ 2029 h 10001"/>
                <a:gd name="connsiteX0" fmla="*/ 8298 w 10016"/>
                <a:gd name="connsiteY0" fmla="*/ 3555 h 10001"/>
                <a:gd name="connsiteX1" fmla="*/ 6581 w 10016"/>
                <a:gd name="connsiteY1" fmla="*/ 1777 h 10001"/>
                <a:gd name="connsiteX2" fmla="*/ 8298 w 10016"/>
                <a:gd name="connsiteY2" fmla="*/ 0 h 10001"/>
                <a:gd name="connsiteX0" fmla="*/ 1286 w 10016"/>
                <a:gd name="connsiteY0" fmla="*/ 3914 h 10001"/>
                <a:gd name="connsiteX1" fmla="*/ 8298 w 10016"/>
                <a:gd name="connsiteY1" fmla="*/ 0 h 10001"/>
                <a:gd name="connsiteX2" fmla="*/ 10016 w 10016"/>
                <a:gd name="connsiteY2" fmla="*/ 1777 h 10001"/>
                <a:gd name="connsiteX3" fmla="*/ 8298 w 10016"/>
                <a:gd name="connsiteY3" fmla="*/ 3555 h 10001"/>
                <a:gd name="connsiteX4" fmla="*/ 3737 w 10016"/>
                <a:gd name="connsiteY4" fmla="*/ 3105 h 10001"/>
                <a:gd name="connsiteX5" fmla="*/ 910 w 10016"/>
                <a:gd name="connsiteY5" fmla="*/ 6094 h 10001"/>
                <a:gd name="connsiteX6" fmla="*/ 63 w 10016"/>
                <a:gd name="connsiteY6" fmla="*/ 9979 h 10001"/>
                <a:gd name="connsiteX7" fmla="*/ 1286 w 10016"/>
                <a:gd name="connsiteY7" fmla="*/ 3914 h 10001"/>
                <a:gd name="connsiteX0" fmla="*/ 1103 w 10010"/>
                <a:gd name="connsiteY0" fmla="*/ 2029 h 10001"/>
                <a:gd name="connsiteX1" fmla="*/ 3226 w 10010"/>
                <a:gd name="connsiteY1" fmla="*/ 667 h 10001"/>
                <a:gd name="connsiteX2" fmla="*/ 8292 w 10010"/>
                <a:gd name="connsiteY2" fmla="*/ 0 h 10001"/>
                <a:gd name="connsiteX3" fmla="*/ 10010 w 10010"/>
                <a:gd name="connsiteY3" fmla="*/ 1777 h 10001"/>
                <a:gd name="connsiteX4" fmla="*/ 8292 w 10010"/>
                <a:gd name="connsiteY4" fmla="*/ 3555 h 10001"/>
                <a:gd name="connsiteX5" fmla="*/ 1767 w 10010"/>
                <a:gd name="connsiteY5" fmla="*/ 4961 h 10001"/>
                <a:gd name="connsiteX6" fmla="*/ 25 w 10010"/>
                <a:gd name="connsiteY6" fmla="*/ 9538 h 10001"/>
                <a:gd name="connsiteX7" fmla="*/ 1103 w 10010"/>
                <a:gd name="connsiteY7" fmla="*/ 2029 h 10001"/>
                <a:gd name="connsiteX0" fmla="*/ 8292 w 10010"/>
                <a:gd name="connsiteY0" fmla="*/ 3555 h 10001"/>
                <a:gd name="connsiteX1" fmla="*/ 6575 w 10010"/>
                <a:gd name="connsiteY1" fmla="*/ 1777 h 10001"/>
                <a:gd name="connsiteX2" fmla="*/ 8292 w 10010"/>
                <a:gd name="connsiteY2" fmla="*/ 0 h 10001"/>
                <a:gd name="connsiteX0" fmla="*/ 1280 w 10010"/>
                <a:gd name="connsiteY0" fmla="*/ 3914 h 10001"/>
                <a:gd name="connsiteX1" fmla="*/ 8292 w 10010"/>
                <a:gd name="connsiteY1" fmla="*/ 0 h 10001"/>
                <a:gd name="connsiteX2" fmla="*/ 10010 w 10010"/>
                <a:gd name="connsiteY2" fmla="*/ 1777 h 10001"/>
                <a:gd name="connsiteX3" fmla="*/ 8292 w 10010"/>
                <a:gd name="connsiteY3" fmla="*/ 3555 h 10001"/>
                <a:gd name="connsiteX4" fmla="*/ 3731 w 10010"/>
                <a:gd name="connsiteY4" fmla="*/ 3105 h 10001"/>
                <a:gd name="connsiteX5" fmla="*/ 904 w 10010"/>
                <a:gd name="connsiteY5" fmla="*/ 6094 h 10001"/>
                <a:gd name="connsiteX6" fmla="*/ 57 w 10010"/>
                <a:gd name="connsiteY6" fmla="*/ 9979 h 10001"/>
                <a:gd name="connsiteX7" fmla="*/ 1280 w 10010"/>
                <a:gd name="connsiteY7" fmla="*/ 3914 h 10001"/>
                <a:gd name="connsiteX0" fmla="*/ 1103 w 10010"/>
                <a:gd name="connsiteY0" fmla="*/ 2029 h 10001"/>
                <a:gd name="connsiteX1" fmla="*/ 3226 w 10010"/>
                <a:gd name="connsiteY1" fmla="*/ 667 h 10001"/>
                <a:gd name="connsiteX2" fmla="*/ 8292 w 10010"/>
                <a:gd name="connsiteY2" fmla="*/ 0 h 10001"/>
                <a:gd name="connsiteX3" fmla="*/ 10010 w 10010"/>
                <a:gd name="connsiteY3" fmla="*/ 1777 h 10001"/>
                <a:gd name="connsiteX4" fmla="*/ 8292 w 10010"/>
                <a:gd name="connsiteY4" fmla="*/ 3555 h 10001"/>
                <a:gd name="connsiteX5" fmla="*/ 1767 w 10010"/>
                <a:gd name="connsiteY5" fmla="*/ 4961 h 10001"/>
                <a:gd name="connsiteX6" fmla="*/ 25 w 10010"/>
                <a:gd name="connsiteY6" fmla="*/ 9538 h 10001"/>
                <a:gd name="connsiteX7" fmla="*/ 1103 w 10010"/>
                <a:gd name="connsiteY7" fmla="*/ 2029 h 10001"/>
                <a:gd name="connsiteX0" fmla="*/ 8292 w 10010"/>
                <a:gd name="connsiteY0" fmla="*/ 3555 h 10001"/>
                <a:gd name="connsiteX1" fmla="*/ 6575 w 10010"/>
                <a:gd name="connsiteY1" fmla="*/ 1777 h 10001"/>
                <a:gd name="connsiteX2" fmla="*/ 8292 w 10010"/>
                <a:gd name="connsiteY2" fmla="*/ 0 h 10001"/>
                <a:gd name="connsiteX0" fmla="*/ 1280 w 10010"/>
                <a:gd name="connsiteY0" fmla="*/ 3914 h 10001"/>
                <a:gd name="connsiteX1" fmla="*/ 8292 w 10010"/>
                <a:gd name="connsiteY1" fmla="*/ 0 h 10001"/>
                <a:gd name="connsiteX2" fmla="*/ 10010 w 10010"/>
                <a:gd name="connsiteY2" fmla="*/ 1777 h 10001"/>
                <a:gd name="connsiteX3" fmla="*/ 8334 w 10010"/>
                <a:gd name="connsiteY3" fmla="*/ 2660 h 10001"/>
                <a:gd name="connsiteX4" fmla="*/ 3731 w 10010"/>
                <a:gd name="connsiteY4" fmla="*/ 3105 h 10001"/>
                <a:gd name="connsiteX5" fmla="*/ 904 w 10010"/>
                <a:gd name="connsiteY5" fmla="*/ 6094 h 10001"/>
                <a:gd name="connsiteX6" fmla="*/ 57 w 10010"/>
                <a:gd name="connsiteY6" fmla="*/ 9979 h 10001"/>
                <a:gd name="connsiteX7" fmla="*/ 1280 w 10010"/>
                <a:gd name="connsiteY7" fmla="*/ 3914 h 10001"/>
                <a:gd name="connsiteX0" fmla="*/ 1103 w 10010"/>
                <a:gd name="connsiteY0" fmla="*/ 2655 h 10627"/>
                <a:gd name="connsiteX1" fmla="*/ 3226 w 10010"/>
                <a:gd name="connsiteY1" fmla="*/ 1293 h 10627"/>
                <a:gd name="connsiteX2" fmla="*/ 8292 w 10010"/>
                <a:gd name="connsiteY2" fmla="*/ 626 h 10627"/>
                <a:gd name="connsiteX3" fmla="*/ 10010 w 10010"/>
                <a:gd name="connsiteY3" fmla="*/ 2403 h 10627"/>
                <a:gd name="connsiteX4" fmla="*/ 8292 w 10010"/>
                <a:gd name="connsiteY4" fmla="*/ 4181 h 10627"/>
                <a:gd name="connsiteX5" fmla="*/ 1767 w 10010"/>
                <a:gd name="connsiteY5" fmla="*/ 5587 h 10627"/>
                <a:gd name="connsiteX6" fmla="*/ 25 w 10010"/>
                <a:gd name="connsiteY6" fmla="*/ 10164 h 10627"/>
                <a:gd name="connsiteX7" fmla="*/ 1103 w 10010"/>
                <a:gd name="connsiteY7" fmla="*/ 2655 h 10627"/>
                <a:gd name="connsiteX0" fmla="*/ 8292 w 10010"/>
                <a:gd name="connsiteY0" fmla="*/ 4181 h 10627"/>
                <a:gd name="connsiteX1" fmla="*/ 6575 w 10010"/>
                <a:gd name="connsiteY1" fmla="*/ 2403 h 10627"/>
                <a:gd name="connsiteX2" fmla="*/ 8292 w 10010"/>
                <a:gd name="connsiteY2" fmla="*/ 626 h 10627"/>
                <a:gd name="connsiteX0" fmla="*/ 1280 w 10010"/>
                <a:gd name="connsiteY0" fmla="*/ 4540 h 10627"/>
                <a:gd name="connsiteX1" fmla="*/ 8292 w 10010"/>
                <a:gd name="connsiteY1" fmla="*/ 0 h 10627"/>
                <a:gd name="connsiteX2" fmla="*/ 10010 w 10010"/>
                <a:gd name="connsiteY2" fmla="*/ 2403 h 10627"/>
                <a:gd name="connsiteX3" fmla="*/ 8334 w 10010"/>
                <a:gd name="connsiteY3" fmla="*/ 3286 h 10627"/>
                <a:gd name="connsiteX4" fmla="*/ 3731 w 10010"/>
                <a:gd name="connsiteY4" fmla="*/ 3731 h 10627"/>
                <a:gd name="connsiteX5" fmla="*/ 904 w 10010"/>
                <a:gd name="connsiteY5" fmla="*/ 6720 h 10627"/>
                <a:gd name="connsiteX6" fmla="*/ 57 w 10010"/>
                <a:gd name="connsiteY6" fmla="*/ 10605 h 10627"/>
                <a:gd name="connsiteX7" fmla="*/ 1280 w 10010"/>
                <a:gd name="connsiteY7" fmla="*/ 4540 h 10627"/>
                <a:gd name="connsiteX0" fmla="*/ 1103 w 10010"/>
                <a:gd name="connsiteY0" fmla="*/ 2655 h 10627"/>
                <a:gd name="connsiteX1" fmla="*/ 3226 w 10010"/>
                <a:gd name="connsiteY1" fmla="*/ 1293 h 10627"/>
                <a:gd name="connsiteX2" fmla="*/ 8292 w 10010"/>
                <a:gd name="connsiteY2" fmla="*/ 626 h 10627"/>
                <a:gd name="connsiteX3" fmla="*/ 10010 w 10010"/>
                <a:gd name="connsiteY3" fmla="*/ 2403 h 10627"/>
                <a:gd name="connsiteX4" fmla="*/ 8292 w 10010"/>
                <a:gd name="connsiteY4" fmla="*/ 4181 h 10627"/>
                <a:gd name="connsiteX5" fmla="*/ 1767 w 10010"/>
                <a:gd name="connsiteY5" fmla="*/ 5587 h 10627"/>
                <a:gd name="connsiteX6" fmla="*/ 25 w 10010"/>
                <a:gd name="connsiteY6" fmla="*/ 10164 h 10627"/>
                <a:gd name="connsiteX7" fmla="*/ 1103 w 10010"/>
                <a:gd name="connsiteY7" fmla="*/ 2655 h 10627"/>
                <a:gd name="connsiteX0" fmla="*/ 8292 w 10010"/>
                <a:gd name="connsiteY0" fmla="*/ 4181 h 10627"/>
                <a:gd name="connsiteX1" fmla="*/ 6575 w 10010"/>
                <a:gd name="connsiteY1" fmla="*/ 2403 h 10627"/>
                <a:gd name="connsiteX2" fmla="*/ 8292 w 10010"/>
                <a:gd name="connsiteY2" fmla="*/ 626 h 10627"/>
                <a:gd name="connsiteX0" fmla="*/ 1280 w 10010"/>
                <a:gd name="connsiteY0" fmla="*/ 4540 h 10627"/>
                <a:gd name="connsiteX1" fmla="*/ 8292 w 10010"/>
                <a:gd name="connsiteY1" fmla="*/ 0 h 10627"/>
                <a:gd name="connsiteX2" fmla="*/ 10010 w 10010"/>
                <a:gd name="connsiteY2" fmla="*/ 2403 h 10627"/>
                <a:gd name="connsiteX3" fmla="*/ 8334 w 10010"/>
                <a:gd name="connsiteY3" fmla="*/ 3286 h 10627"/>
                <a:gd name="connsiteX4" fmla="*/ 3731 w 10010"/>
                <a:gd name="connsiteY4" fmla="*/ 3731 h 10627"/>
                <a:gd name="connsiteX5" fmla="*/ 904 w 10010"/>
                <a:gd name="connsiteY5" fmla="*/ 6720 h 10627"/>
                <a:gd name="connsiteX6" fmla="*/ 57 w 10010"/>
                <a:gd name="connsiteY6" fmla="*/ 10605 h 10627"/>
                <a:gd name="connsiteX7" fmla="*/ 1280 w 10010"/>
                <a:gd name="connsiteY7" fmla="*/ 4540 h 10627"/>
                <a:gd name="connsiteX0" fmla="*/ 1103 w 10010"/>
                <a:gd name="connsiteY0" fmla="*/ 2655 h 10197"/>
                <a:gd name="connsiteX1" fmla="*/ 3226 w 10010"/>
                <a:gd name="connsiteY1" fmla="*/ 1293 h 10197"/>
                <a:gd name="connsiteX2" fmla="*/ 8292 w 10010"/>
                <a:gd name="connsiteY2" fmla="*/ 626 h 10197"/>
                <a:gd name="connsiteX3" fmla="*/ 10010 w 10010"/>
                <a:gd name="connsiteY3" fmla="*/ 2403 h 10197"/>
                <a:gd name="connsiteX4" fmla="*/ 8292 w 10010"/>
                <a:gd name="connsiteY4" fmla="*/ 4181 h 10197"/>
                <a:gd name="connsiteX5" fmla="*/ 1767 w 10010"/>
                <a:gd name="connsiteY5" fmla="*/ 5587 h 10197"/>
                <a:gd name="connsiteX6" fmla="*/ 25 w 10010"/>
                <a:gd name="connsiteY6" fmla="*/ 10164 h 10197"/>
                <a:gd name="connsiteX7" fmla="*/ 1103 w 10010"/>
                <a:gd name="connsiteY7" fmla="*/ 2655 h 10197"/>
                <a:gd name="connsiteX0" fmla="*/ 8292 w 10010"/>
                <a:gd name="connsiteY0" fmla="*/ 4181 h 10197"/>
                <a:gd name="connsiteX1" fmla="*/ 6575 w 10010"/>
                <a:gd name="connsiteY1" fmla="*/ 2403 h 10197"/>
                <a:gd name="connsiteX2" fmla="*/ 8292 w 10010"/>
                <a:gd name="connsiteY2" fmla="*/ 626 h 10197"/>
                <a:gd name="connsiteX0" fmla="*/ 1280 w 10010"/>
                <a:gd name="connsiteY0" fmla="*/ 4540 h 10197"/>
                <a:gd name="connsiteX1" fmla="*/ 8292 w 10010"/>
                <a:gd name="connsiteY1" fmla="*/ 0 h 10197"/>
                <a:gd name="connsiteX2" fmla="*/ 10010 w 10010"/>
                <a:gd name="connsiteY2" fmla="*/ 2403 h 10197"/>
                <a:gd name="connsiteX3" fmla="*/ 8334 w 10010"/>
                <a:gd name="connsiteY3" fmla="*/ 3286 h 10197"/>
                <a:gd name="connsiteX4" fmla="*/ 3731 w 10010"/>
                <a:gd name="connsiteY4" fmla="*/ 3731 h 10197"/>
                <a:gd name="connsiteX5" fmla="*/ 904 w 10010"/>
                <a:gd name="connsiteY5" fmla="*/ 6720 h 10197"/>
                <a:gd name="connsiteX6" fmla="*/ 225 w 10010"/>
                <a:gd name="connsiteY6" fmla="*/ 8368 h 10197"/>
                <a:gd name="connsiteX7" fmla="*/ 1280 w 10010"/>
                <a:gd name="connsiteY7" fmla="*/ 4540 h 10197"/>
                <a:gd name="connsiteX0" fmla="*/ 1025 w 9932"/>
                <a:gd name="connsiteY0" fmla="*/ 2655 h 8601"/>
                <a:gd name="connsiteX1" fmla="*/ 3148 w 9932"/>
                <a:gd name="connsiteY1" fmla="*/ 1293 h 8601"/>
                <a:gd name="connsiteX2" fmla="*/ 8214 w 9932"/>
                <a:gd name="connsiteY2" fmla="*/ 626 h 8601"/>
                <a:gd name="connsiteX3" fmla="*/ 9932 w 9932"/>
                <a:gd name="connsiteY3" fmla="*/ 2403 h 8601"/>
                <a:gd name="connsiteX4" fmla="*/ 8214 w 9932"/>
                <a:gd name="connsiteY4" fmla="*/ 4181 h 8601"/>
                <a:gd name="connsiteX5" fmla="*/ 1689 w 9932"/>
                <a:gd name="connsiteY5" fmla="*/ 5587 h 8601"/>
                <a:gd name="connsiteX6" fmla="*/ 31 w 9932"/>
                <a:gd name="connsiteY6" fmla="*/ 8554 h 8601"/>
                <a:gd name="connsiteX7" fmla="*/ 1025 w 9932"/>
                <a:gd name="connsiteY7" fmla="*/ 2655 h 8601"/>
                <a:gd name="connsiteX0" fmla="*/ 8214 w 9932"/>
                <a:gd name="connsiteY0" fmla="*/ 4181 h 8601"/>
                <a:gd name="connsiteX1" fmla="*/ 6497 w 9932"/>
                <a:gd name="connsiteY1" fmla="*/ 2403 h 8601"/>
                <a:gd name="connsiteX2" fmla="*/ 8214 w 9932"/>
                <a:gd name="connsiteY2" fmla="*/ 626 h 8601"/>
                <a:gd name="connsiteX0" fmla="*/ 1202 w 9932"/>
                <a:gd name="connsiteY0" fmla="*/ 4540 h 8601"/>
                <a:gd name="connsiteX1" fmla="*/ 8214 w 9932"/>
                <a:gd name="connsiteY1" fmla="*/ 0 h 8601"/>
                <a:gd name="connsiteX2" fmla="*/ 9932 w 9932"/>
                <a:gd name="connsiteY2" fmla="*/ 2403 h 8601"/>
                <a:gd name="connsiteX3" fmla="*/ 8256 w 9932"/>
                <a:gd name="connsiteY3" fmla="*/ 3286 h 8601"/>
                <a:gd name="connsiteX4" fmla="*/ 3653 w 9932"/>
                <a:gd name="connsiteY4" fmla="*/ 3731 h 8601"/>
                <a:gd name="connsiteX5" fmla="*/ 826 w 9932"/>
                <a:gd name="connsiteY5" fmla="*/ 6720 h 8601"/>
                <a:gd name="connsiteX6" fmla="*/ 147 w 9932"/>
                <a:gd name="connsiteY6" fmla="*/ 8368 h 8601"/>
                <a:gd name="connsiteX7" fmla="*/ 1202 w 9932"/>
                <a:gd name="connsiteY7" fmla="*/ 4540 h 8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932" h="8601" stroke="0" extrusionOk="0">
                  <a:moveTo>
                    <a:pt x="1025" y="2655"/>
                  </a:moveTo>
                  <a:cubicBezTo>
                    <a:pt x="1733" y="2350"/>
                    <a:pt x="2440" y="1598"/>
                    <a:pt x="3148" y="1293"/>
                  </a:cubicBezTo>
                  <a:lnTo>
                    <a:pt x="8214" y="626"/>
                  </a:lnTo>
                  <a:cubicBezTo>
                    <a:pt x="9164" y="626"/>
                    <a:pt x="9932" y="1422"/>
                    <a:pt x="9932" y="2403"/>
                  </a:cubicBezTo>
                  <a:cubicBezTo>
                    <a:pt x="9932" y="3384"/>
                    <a:pt x="9164" y="4181"/>
                    <a:pt x="8214" y="4181"/>
                  </a:cubicBezTo>
                  <a:lnTo>
                    <a:pt x="1689" y="5587"/>
                  </a:lnTo>
                  <a:cubicBezTo>
                    <a:pt x="740" y="5587"/>
                    <a:pt x="142" y="9043"/>
                    <a:pt x="31" y="8554"/>
                  </a:cubicBezTo>
                  <a:cubicBezTo>
                    <a:pt x="-80" y="8065"/>
                    <a:pt x="78" y="2655"/>
                    <a:pt x="1025" y="2655"/>
                  </a:cubicBezTo>
                  <a:close/>
                </a:path>
                <a:path w="9932" h="8601" fill="none" extrusionOk="0">
                  <a:moveTo>
                    <a:pt x="8214" y="4181"/>
                  </a:moveTo>
                  <a:cubicBezTo>
                    <a:pt x="7265" y="4181"/>
                    <a:pt x="6497" y="3384"/>
                    <a:pt x="6497" y="2403"/>
                  </a:cubicBezTo>
                  <a:cubicBezTo>
                    <a:pt x="6497" y="1422"/>
                    <a:pt x="7265" y="626"/>
                    <a:pt x="8214" y="626"/>
                  </a:cubicBezTo>
                </a:path>
                <a:path w="9932" h="8601" fill="none">
                  <a:moveTo>
                    <a:pt x="1202" y="4540"/>
                  </a:moveTo>
                  <a:cubicBezTo>
                    <a:pt x="3493" y="3148"/>
                    <a:pt x="5874" y="737"/>
                    <a:pt x="8214" y="0"/>
                  </a:cubicBezTo>
                  <a:cubicBezTo>
                    <a:pt x="9164" y="0"/>
                    <a:pt x="9925" y="1855"/>
                    <a:pt x="9932" y="2403"/>
                  </a:cubicBezTo>
                  <a:cubicBezTo>
                    <a:pt x="9939" y="2951"/>
                    <a:pt x="9318" y="2949"/>
                    <a:pt x="8256" y="3286"/>
                  </a:cubicBezTo>
                  <a:cubicBezTo>
                    <a:pt x="7195" y="3623"/>
                    <a:pt x="4773" y="3493"/>
                    <a:pt x="3653" y="3731"/>
                  </a:cubicBezTo>
                  <a:cubicBezTo>
                    <a:pt x="2534" y="3968"/>
                    <a:pt x="1549" y="6614"/>
                    <a:pt x="826" y="6720"/>
                  </a:cubicBezTo>
                  <a:cubicBezTo>
                    <a:pt x="-123" y="6720"/>
                    <a:pt x="84" y="8731"/>
                    <a:pt x="147" y="8368"/>
                  </a:cubicBezTo>
                  <a:cubicBezTo>
                    <a:pt x="210" y="8005"/>
                    <a:pt x="255" y="4540"/>
                    <a:pt x="1202" y="4540"/>
                  </a:cubicBezTo>
                  <a:close/>
                </a:path>
              </a:pathLst>
            </a:cu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6"/>
            <p:cNvCxnSpPr/>
            <p:nvPr/>
          </p:nvCxnSpPr>
          <p:spPr>
            <a:xfrm>
              <a:off x="2491014" y="2260464"/>
              <a:ext cx="279705" cy="186433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6"/>
            <p:cNvCxnSpPr/>
            <p:nvPr/>
          </p:nvCxnSpPr>
          <p:spPr>
            <a:xfrm>
              <a:off x="2383045" y="2307517"/>
              <a:ext cx="295023" cy="16643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lowchart: Direct Access Storage 12"/>
            <p:cNvSpPr/>
            <p:nvPr/>
          </p:nvSpPr>
          <p:spPr>
            <a:xfrm rot="4162417">
              <a:off x="2755521" y="4274464"/>
              <a:ext cx="334293" cy="169790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5" name="Flowchart: Direct Access Storage 12"/>
            <p:cNvSpPr/>
            <p:nvPr/>
          </p:nvSpPr>
          <p:spPr>
            <a:xfrm rot="3675821">
              <a:off x="2900712" y="4223547"/>
              <a:ext cx="360166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36" name="Straight Connector 35"/>
            <p:cNvCxnSpPr>
              <a:stCxn id="30" idx="0"/>
              <a:endCxn id="34" idx="5"/>
            </p:cNvCxnSpPr>
            <p:nvPr/>
          </p:nvCxnSpPr>
          <p:spPr>
            <a:xfrm>
              <a:off x="2692040" y="2490143"/>
              <a:ext cx="161661" cy="1716759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761906" y="2468467"/>
              <a:ext cx="243441" cy="166321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Arc 37"/>
            <p:cNvSpPr/>
            <p:nvPr/>
          </p:nvSpPr>
          <p:spPr>
            <a:xfrm rot="17665244">
              <a:off x="2620797" y="2272947"/>
              <a:ext cx="408454" cy="640935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Arc 38"/>
            <p:cNvSpPr/>
            <p:nvPr/>
          </p:nvSpPr>
          <p:spPr>
            <a:xfrm rot="17989235">
              <a:off x="2605478" y="2470950"/>
              <a:ext cx="466322" cy="62885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Arc 39"/>
            <p:cNvSpPr/>
            <p:nvPr/>
          </p:nvSpPr>
          <p:spPr>
            <a:xfrm rot="17989235">
              <a:off x="2641902" y="2752026"/>
              <a:ext cx="475232" cy="623202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Arc 40"/>
            <p:cNvSpPr/>
            <p:nvPr/>
          </p:nvSpPr>
          <p:spPr>
            <a:xfrm rot="17989235">
              <a:off x="2693145" y="3030722"/>
              <a:ext cx="452067" cy="617486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Arc 41"/>
            <p:cNvSpPr/>
            <p:nvPr/>
          </p:nvSpPr>
          <p:spPr>
            <a:xfrm rot="17989235">
              <a:off x="2720884" y="3281179"/>
              <a:ext cx="481087" cy="647571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Arc 42"/>
            <p:cNvSpPr/>
            <p:nvPr/>
          </p:nvSpPr>
          <p:spPr>
            <a:xfrm rot="17989235">
              <a:off x="2722896" y="3496158"/>
              <a:ext cx="528904" cy="676854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Arc 43"/>
            <p:cNvSpPr/>
            <p:nvPr/>
          </p:nvSpPr>
          <p:spPr>
            <a:xfrm rot="17989235">
              <a:off x="2763593" y="3792070"/>
              <a:ext cx="515314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Arc 44"/>
            <p:cNvSpPr/>
            <p:nvPr/>
          </p:nvSpPr>
          <p:spPr>
            <a:xfrm rot="17989235">
              <a:off x="2783647" y="4010279"/>
              <a:ext cx="515314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 rot="16200000">
            <a:off x="1007035" y="2052217"/>
            <a:ext cx="708952" cy="2390104"/>
            <a:chOff x="5385924" y="1562172"/>
            <a:chExt cx="708952" cy="3026035"/>
          </a:xfrm>
        </p:grpSpPr>
        <p:sp>
          <p:nvSpPr>
            <p:cNvPr id="47" name="Flowchart: Direct Access Storage 46"/>
            <p:cNvSpPr/>
            <p:nvPr/>
          </p:nvSpPr>
          <p:spPr>
            <a:xfrm rot="5400000">
              <a:off x="4245891" y="2743666"/>
              <a:ext cx="2813887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6"/>
            <p:cNvCxnSpPr/>
            <p:nvPr/>
          </p:nvCxnSpPr>
          <p:spPr>
            <a:xfrm rot="5400000">
              <a:off x="5459401" y="1800057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6"/>
            <p:cNvCxnSpPr/>
            <p:nvPr/>
          </p:nvCxnSpPr>
          <p:spPr>
            <a:xfrm rot="16200000" flipH="1">
              <a:off x="5362405" y="1790700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Flowchart: Direct Access Storage 12"/>
            <p:cNvSpPr/>
            <p:nvPr/>
          </p:nvSpPr>
          <p:spPr>
            <a:xfrm rot="6271058">
              <a:off x="5341915" y="4204338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1" name="Flowchart: Direct Access Storage 12"/>
            <p:cNvSpPr/>
            <p:nvPr/>
          </p:nvSpPr>
          <p:spPr>
            <a:xfrm rot="4583470">
              <a:off x="5533903" y="4204379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52" name="Straight Connector 51"/>
            <p:cNvCxnSpPr>
              <a:endCxn id="50" idx="5"/>
            </p:cNvCxnSpPr>
            <p:nvPr/>
          </p:nvCxnSpPr>
          <p:spPr>
            <a:xfrm flipH="1">
              <a:off x="5593403" y="2081057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5674283" y="2080996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Arc 53"/>
            <p:cNvSpPr/>
            <p:nvPr/>
          </p:nvSpPr>
          <p:spPr>
            <a:xfrm rot="17989235">
              <a:off x="5432815" y="182474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Arc 54"/>
            <p:cNvSpPr/>
            <p:nvPr/>
          </p:nvSpPr>
          <p:spPr>
            <a:xfrm rot="17989235">
              <a:off x="5444950" y="2123904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Arc 55"/>
            <p:cNvSpPr/>
            <p:nvPr/>
          </p:nvSpPr>
          <p:spPr>
            <a:xfrm rot="17989235">
              <a:off x="5457085" y="2400896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Arc 56"/>
            <p:cNvSpPr/>
            <p:nvPr/>
          </p:nvSpPr>
          <p:spPr>
            <a:xfrm rot="17989235">
              <a:off x="5444949" y="272677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Arc 57"/>
            <p:cNvSpPr/>
            <p:nvPr/>
          </p:nvSpPr>
          <p:spPr>
            <a:xfrm rot="17989235">
              <a:off x="5432812" y="3063002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Arc 58"/>
            <p:cNvSpPr/>
            <p:nvPr/>
          </p:nvSpPr>
          <p:spPr>
            <a:xfrm rot="17989235">
              <a:off x="5457084" y="33353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Arc 59"/>
            <p:cNvSpPr/>
            <p:nvPr/>
          </p:nvSpPr>
          <p:spPr>
            <a:xfrm rot="17989235">
              <a:off x="5432811" y="368843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Arc 60"/>
            <p:cNvSpPr/>
            <p:nvPr/>
          </p:nvSpPr>
          <p:spPr>
            <a:xfrm rot="17989235">
              <a:off x="5444948" y="39504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Freeform 18"/>
          <p:cNvSpPr/>
          <p:nvPr/>
        </p:nvSpPr>
        <p:spPr>
          <a:xfrm>
            <a:off x="3305175" y="2447872"/>
            <a:ext cx="619125" cy="190553"/>
          </a:xfrm>
          <a:custGeom>
            <a:avLst/>
            <a:gdLst>
              <a:gd name="connsiteX0" fmla="*/ 619125 w 619125"/>
              <a:gd name="connsiteY0" fmla="*/ 190553 h 190553"/>
              <a:gd name="connsiteX1" fmla="*/ 571500 w 619125"/>
              <a:gd name="connsiteY1" fmla="*/ 142928 h 190553"/>
              <a:gd name="connsiteX2" fmla="*/ 533400 w 619125"/>
              <a:gd name="connsiteY2" fmla="*/ 123878 h 190553"/>
              <a:gd name="connsiteX3" fmla="*/ 504825 w 619125"/>
              <a:gd name="connsiteY3" fmla="*/ 104828 h 190553"/>
              <a:gd name="connsiteX4" fmla="*/ 476250 w 619125"/>
              <a:gd name="connsiteY4" fmla="*/ 95303 h 190553"/>
              <a:gd name="connsiteX5" fmla="*/ 428625 w 619125"/>
              <a:gd name="connsiteY5" fmla="*/ 76253 h 190553"/>
              <a:gd name="connsiteX6" fmla="*/ 400050 w 619125"/>
              <a:gd name="connsiteY6" fmla="*/ 57203 h 190553"/>
              <a:gd name="connsiteX7" fmla="*/ 295275 w 619125"/>
              <a:gd name="connsiteY7" fmla="*/ 28628 h 190553"/>
              <a:gd name="connsiteX8" fmla="*/ 266700 w 619125"/>
              <a:gd name="connsiteY8" fmla="*/ 19103 h 190553"/>
              <a:gd name="connsiteX9" fmla="*/ 95250 w 619125"/>
              <a:gd name="connsiteY9" fmla="*/ 9578 h 190553"/>
              <a:gd name="connsiteX10" fmla="*/ 0 w 619125"/>
              <a:gd name="connsiteY10" fmla="*/ 53 h 190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9125" h="190553">
                <a:moveTo>
                  <a:pt x="619125" y="190553"/>
                </a:moveTo>
                <a:cubicBezTo>
                  <a:pt x="603250" y="174678"/>
                  <a:pt x="589221" y="156711"/>
                  <a:pt x="571500" y="142928"/>
                </a:cubicBezTo>
                <a:cubicBezTo>
                  <a:pt x="560292" y="134211"/>
                  <a:pt x="545728" y="130923"/>
                  <a:pt x="533400" y="123878"/>
                </a:cubicBezTo>
                <a:cubicBezTo>
                  <a:pt x="523461" y="118198"/>
                  <a:pt x="515064" y="109948"/>
                  <a:pt x="504825" y="104828"/>
                </a:cubicBezTo>
                <a:cubicBezTo>
                  <a:pt x="495845" y="100338"/>
                  <a:pt x="485651" y="98828"/>
                  <a:pt x="476250" y="95303"/>
                </a:cubicBezTo>
                <a:cubicBezTo>
                  <a:pt x="460241" y="89300"/>
                  <a:pt x="443918" y="83899"/>
                  <a:pt x="428625" y="76253"/>
                </a:cubicBezTo>
                <a:cubicBezTo>
                  <a:pt x="418386" y="71133"/>
                  <a:pt x="410511" y="61852"/>
                  <a:pt x="400050" y="57203"/>
                </a:cubicBezTo>
                <a:cubicBezTo>
                  <a:pt x="347505" y="33850"/>
                  <a:pt x="346495" y="41433"/>
                  <a:pt x="295275" y="28628"/>
                </a:cubicBezTo>
                <a:cubicBezTo>
                  <a:pt x="285535" y="26193"/>
                  <a:pt x="276695" y="20055"/>
                  <a:pt x="266700" y="19103"/>
                </a:cubicBezTo>
                <a:cubicBezTo>
                  <a:pt x="209720" y="13676"/>
                  <a:pt x="152400" y="12753"/>
                  <a:pt x="95250" y="9578"/>
                </a:cubicBezTo>
                <a:cubicBezTo>
                  <a:pt x="19146" y="-1294"/>
                  <a:pt x="51026" y="53"/>
                  <a:pt x="0" y="53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 rot="18376430">
            <a:off x="1161190" y="2559344"/>
            <a:ext cx="619125" cy="190553"/>
          </a:xfrm>
          <a:custGeom>
            <a:avLst/>
            <a:gdLst>
              <a:gd name="connsiteX0" fmla="*/ 619125 w 619125"/>
              <a:gd name="connsiteY0" fmla="*/ 190553 h 190553"/>
              <a:gd name="connsiteX1" fmla="*/ 571500 w 619125"/>
              <a:gd name="connsiteY1" fmla="*/ 142928 h 190553"/>
              <a:gd name="connsiteX2" fmla="*/ 533400 w 619125"/>
              <a:gd name="connsiteY2" fmla="*/ 123878 h 190553"/>
              <a:gd name="connsiteX3" fmla="*/ 504825 w 619125"/>
              <a:gd name="connsiteY3" fmla="*/ 104828 h 190553"/>
              <a:gd name="connsiteX4" fmla="*/ 476250 w 619125"/>
              <a:gd name="connsiteY4" fmla="*/ 95303 h 190553"/>
              <a:gd name="connsiteX5" fmla="*/ 428625 w 619125"/>
              <a:gd name="connsiteY5" fmla="*/ 76253 h 190553"/>
              <a:gd name="connsiteX6" fmla="*/ 400050 w 619125"/>
              <a:gd name="connsiteY6" fmla="*/ 57203 h 190553"/>
              <a:gd name="connsiteX7" fmla="*/ 295275 w 619125"/>
              <a:gd name="connsiteY7" fmla="*/ 28628 h 190553"/>
              <a:gd name="connsiteX8" fmla="*/ 266700 w 619125"/>
              <a:gd name="connsiteY8" fmla="*/ 19103 h 190553"/>
              <a:gd name="connsiteX9" fmla="*/ 95250 w 619125"/>
              <a:gd name="connsiteY9" fmla="*/ 9578 h 190553"/>
              <a:gd name="connsiteX10" fmla="*/ 0 w 619125"/>
              <a:gd name="connsiteY10" fmla="*/ 53 h 190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9125" h="190553">
                <a:moveTo>
                  <a:pt x="619125" y="190553"/>
                </a:moveTo>
                <a:cubicBezTo>
                  <a:pt x="603250" y="174678"/>
                  <a:pt x="589221" y="156711"/>
                  <a:pt x="571500" y="142928"/>
                </a:cubicBezTo>
                <a:cubicBezTo>
                  <a:pt x="560292" y="134211"/>
                  <a:pt x="545728" y="130923"/>
                  <a:pt x="533400" y="123878"/>
                </a:cubicBezTo>
                <a:cubicBezTo>
                  <a:pt x="523461" y="118198"/>
                  <a:pt x="515064" y="109948"/>
                  <a:pt x="504825" y="104828"/>
                </a:cubicBezTo>
                <a:cubicBezTo>
                  <a:pt x="495845" y="100338"/>
                  <a:pt x="485651" y="98828"/>
                  <a:pt x="476250" y="95303"/>
                </a:cubicBezTo>
                <a:cubicBezTo>
                  <a:pt x="460241" y="89300"/>
                  <a:pt x="443918" y="83899"/>
                  <a:pt x="428625" y="76253"/>
                </a:cubicBezTo>
                <a:cubicBezTo>
                  <a:pt x="418386" y="71133"/>
                  <a:pt x="410511" y="61852"/>
                  <a:pt x="400050" y="57203"/>
                </a:cubicBezTo>
                <a:cubicBezTo>
                  <a:pt x="347505" y="33850"/>
                  <a:pt x="346495" y="41433"/>
                  <a:pt x="295275" y="28628"/>
                </a:cubicBezTo>
                <a:cubicBezTo>
                  <a:pt x="285535" y="26193"/>
                  <a:pt x="276695" y="20055"/>
                  <a:pt x="266700" y="19103"/>
                </a:cubicBezTo>
                <a:cubicBezTo>
                  <a:pt x="209720" y="13676"/>
                  <a:pt x="152400" y="12753"/>
                  <a:pt x="95250" y="9578"/>
                </a:cubicBezTo>
                <a:cubicBezTo>
                  <a:pt x="19146" y="-1294"/>
                  <a:pt x="51026" y="53"/>
                  <a:pt x="0" y="53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03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2365997" y="1947183"/>
            <a:ext cx="708952" cy="3026035"/>
            <a:chOff x="5385924" y="1562172"/>
            <a:chExt cx="708952" cy="3026035"/>
          </a:xfrm>
        </p:grpSpPr>
        <p:sp>
          <p:nvSpPr>
            <p:cNvPr id="5" name="Flowchart: Direct Access Storage 4"/>
            <p:cNvSpPr/>
            <p:nvPr/>
          </p:nvSpPr>
          <p:spPr>
            <a:xfrm rot="5400000">
              <a:off x="4245891" y="2743666"/>
              <a:ext cx="2813887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 rot="5400000">
              <a:off x="5459401" y="1800057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6"/>
            <p:cNvCxnSpPr/>
            <p:nvPr/>
          </p:nvCxnSpPr>
          <p:spPr>
            <a:xfrm rot="16200000" flipH="1">
              <a:off x="5362405" y="1790700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lowchart: Direct Access Storage 12"/>
            <p:cNvSpPr/>
            <p:nvPr/>
          </p:nvSpPr>
          <p:spPr>
            <a:xfrm rot="6271058">
              <a:off x="5341915" y="4204338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" name="Flowchart: Direct Access Storage 12"/>
            <p:cNvSpPr/>
            <p:nvPr/>
          </p:nvSpPr>
          <p:spPr>
            <a:xfrm rot="4583470">
              <a:off x="5533903" y="4204379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16" name="Straight Connector 15"/>
            <p:cNvCxnSpPr>
              <a:endCxn id="13" idx="5"/>
            </p:cNvCxnSpPr>
            <p:nvPr/>
          </p:nvCxnSpPr>
          <p:spPr>
            <a:xfrm flipH="1">
              <a:off x="5593403" y="2081057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674283" y="2080996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Arc 20"/>
            <p:cNvSpPr/>
            <p:nvPr/>
          </p:nvSpPr>
          <p:spPr>
            <a:xfrm rot="17989235">
              <a:off x="5432815" y="182474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Arc 21"/>
            <p:cNvSpPr/>
            <p:nvPr/>
          </p:nvSpPr>
          <p:spPr>
            <a:xfrm rot="17989235">
              <a:off x="5444950" y="2123904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Arc 22"/>
            <p:cNvSpPr/>
            <p:nvPr/>
          </p:nvSpPr>
          <p:spPr>
            <a:xfrm rot="17989235">
              <a:off x="5457085" y="2400896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c 23"/>
            <p:cNvSpPr/>
            <p:nvPr/>
          </p:nvSpPr>
          <p:spPr>
            <a:xfrm rot="17989235">
              <a:off x="5444949" y="272677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/>
            <p:cNvSpPr/>
            <p:nvPr/>
          </p:nvSpPr>
          <p:spPr>
            <a:xfrm rot="17989235">
              <a:off x="5432812" y="3063002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c 25"/>
            <p:cNvSpPr/>
            <p:nvPr/>
          </p:nvSpPr>
          <p:spPr>
            <a:xfrm rot="17989235">
              <a:off x="5457084" y="33353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Arc 26"/>
            <p:cNvSpPr/>
            <p:nvPr/>
          </p:nvSpPr>
          <p:spPr>
            <a:xfrm rot="17989235">
              <a:off x="5432811" y="368843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Arc 27"/>
            <p:cNvSpPr/>
            <p:nvPr/>
          </p:nvSpPr>
          <p:spPr>
            <a:xfrm rot="17989235">
              <a:off x="5444948" y="39504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537921" y="2707796"/>
            <a:ext cx="2825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#6</a:t>
            </a:r>
          </a:p>
          <a:p>
            <a:pPr algn="ctr"/>
            <a:r>
              <a:rPr lang="en-US" dirty="0" smtClean="0"/>
              <a:t>Full C-bend toward stimulus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215348" y="2288544"/>
            <a:ext cx="1560522" cy="2355197"/>
            <a:chOff x="5346316" y="2140776"/>
            <a:chExt cx="1560522" cy="2355197"/>
          </a:xfrm>
        </p:grpSpPr>
        <p:sp>
          <p:nvSpPr>
            <p:cNvPr id="2" name="Freeform 1"/>
            <p:cNvSpPr/>
            <p:nvPr/>
          </p:nvSpPr>
          <p:spPr>
            <a:xfrm>
              <a:off x="5415431" y="2140776"/>
              <a:ext cx="1413496" cy="2261936"/>
            </a:xfrm>
            <a:custGeom>
              <a:avLst/>
              <a:gdLst>
                <a:gd name="connsiteX0" fmla="*/ 1263315 w 1413496"/>
                <a:gd name="connsiteY0" fmla="*/ 264694 h 2261936"/>
                <a:gd name="connsiteX1" fmla="*/ 1082842 w 1413496"/>
                <a:gd name="connsiteY1" fmla="*/ 276726 h 2261936"/>
                <a:gd name="connsiteX2" fmla="*/ 974557 w 1413496"/>
                <a:gd name="connsiteY2" fmla="*/ 300789 h 2261936"/>
                <a:gd name="connsiteX3" fmla="*/ 890336 w 1413496"/>
                <a:gd name="connsiteY3" fmla="*/ 312821 h 2261936"/>
                <a:gd name="connsiteX4" fmla="*/ 794084 w 1413496"/>
                <a:gd name="connsiteY4" fmla="*/ 336884 h 2261936"/>
                <a:gd name="connsiteX5" fmla="*/ 721894 w 1413496"/>
                <a:gd name="connsiteY5" fmla="*/ 360947 h 2261936"/>
                <a:gd name="connsiteX6" fmla="*/ 685800 w 1413496"/>
                <a:gd name="connsiteY6" fmla="*/ 372979 h 2261936"/>
                <a:gd name="connsiteX7" fmla="*/ 625642 w 1413496"/>
                <a:gd name="connsiteY7" fmla="*/ 421105 h 2261936"/>
                <a:gd name="connsiteX8" fmla="*/ 601578 w 1413496"/>
                <a:gd name="connsiteY8" fmla="*/ 445168 h 2261936"/>
                <a:gd name="connsiteX9" fmla="*/ 553452 w 1413496"/>
                <a:gd name="connsiteY9" fmla="*/ 517358 h 2261936"/>
                <a:gd name="connsiteX10" fmla="*/ 541421 w 1413496"/>
                <a:gd name="connsiteY10" fmla="*/ 553452 h 2261936"/>
                <a:gd name="connsiteX11" fmla="*/ 493294 w 1413496"/>
                <a:gd name="connsiteY11" fmla="*/ 625642 h 2261936"/>
                <a:gd name="connsiteX12" fmla="*/ 457200 w 1413496"/>
                <a:gd name="connsiteY12" fmla="*/ 685800 h 2261936"/>
                <a:gd name="connsiteX13" fmla="*/ 433136 w 1413496"/>
                <a:gd name="connsiteY13" fmla="*/ 745958 h 2261936"/>
                <a:gd name="connsiteX14" fmla="*/ 421105 w 1413496"/>
                <a:gd name="connsiteY14" fmla="*/ 806115 h 2261936"/>
                <a:gd name="connsiteX15" fmla="*/ 409073 w 1413496"/>
                <a:gd name="connsiteY15" fmla="*/ 842210 h 2261936"/>
                <a:gd name="connsiteX16" fmla="*/ 385010 w 1413496"/>
                <a:gd name="connsiteY16" fmla="*/ 1046747 h 2261936"/>
                <a:gd name="connsiteX17" fmla="*/ 372978 w 1413496"/>
                <a:gd name="connsiteY17" fmla="*/ 1094873 h 2261936"/>
                <a:gd name="connsiteX18" fmla="*/ 385010 w 1413496"/>
                <a:gd name="connsiteY18" fmla="*/ 1287379 h 2261936"/>
                <a:gd name="connsiteX19" fmla="*/ 397042 w 1413496"/>
                <a:gd name="connsiteY19" fmla="*/ 1335505 h 2261936"/>
                <a:gd name="connsiteX20" fmla="*/ 409073 w 1413496"/>
                <a:gd name="connsiteY20" fmla="*/ 1407694 h 2261936"/>
                <a:gd name="connsiteX21" fmla="*/ 433136 w 1413496"/>
                <a:gd name="connsiteY21" fmla="*/ 1479884 h 2261936"/>
                <a:gd name="connsiteX22" fmla="*/ 445168 w 1413496"/>
                <a:gd name="connsiteY22" fmla="*/ 1515979 h 2261936"/>
                <a:gd name="connsiteX23" fmla="*/ 469231 w 1413496"/>
                <a:gd name="connsiteY23" fmla="*/ 1552073 h 2261936"/>
                <a:gd name="connsiteX24" fmla="*/ 505326 w 1413496"/>
                <a:gd name="connsiteY24" fmla="*/ 1624263 h 2261936"/>
                <a:gd name="connsiteX25" fmla="*/ 541421 w 1413496"/>
                <a:gd name="connsiteY25" fmla="*/ 1648326 h 2261936"/>
                <a:gd name="connsiteX26" fmla="*/ 613610 w 1413496"/>
                <a:gd name="connsiteY26" fmla="*/ 1732547 h 2261936"/>
                <a:gd name="connsiteX27" fmla="*/ 649705 w 1413496"/>
                <a:gd name="connsiteY27" fmla="*/ 1744579 h 2261936"/>
                <a:gd name="connsiteX28" fmla="*/ 709863 w 1413496"/>
                <a:gd name="connsiteY28" fmla="*/ 1792705 h 2261936"/>
                <a:gd name="connsiteX29" fmla="*/ 745957 w 1413496"/>
                <a:gd name="connsiteY29" fmla="*/ 1828800 h 2261936"/>
                <a:gd name="connsiteX30" fmla="*/ 818147 w 1413496"/>
                <a:gd name="connsiteY30" fmla="*/ 1852863 h 2261936"/>
                <a:gd name="connsiteX31" fmla="*/ 854242 w 1413496"/>
                <a:gd name="connsiteY31" fmla="*/ 1876926 h 2261936"/>
                <a:gd name="connsiteX32" fmla="*/ 926431 w 1413496"/>
                <a:gd name="connsiteY32" fmla="*/ 1900989 h 2261936"/>
                <a:gd name="connsiteX33" fmla="*/ 1010652 w 1413496"/>
                <a:gd name="connsiteY33" fmla="*/ 1925052 h 2261936"/>
                <a:gd name="connsiteX34" fmla="*/ 1094873 w 1413496"/>
                <a:gd name="connsiteY34" fmla="*/ 1949115 h 2261936"/>
                <a:gd name="connsiteX35" fmla="*/ 1155031 w 1413496"/>
                <a:gd name="connsiteY35" fmla="*/ 1961147 h 2261936"/>
                <a:gd name="connsiteX36" fmla="*/ 1227221 w 1413496"/>
                <a:gd name="connsiteY36" fmla="*/ 1985210 h 2261936"/>
                <a:gd name="connsiteX37" fmla="*/ 1359568 w 1413496"/>
                <a:gd name="connsiteY37" fmla="*/ 2009273 h 2261936"/>
                <a:gd name="connsiteX38" fmla="*/ 1395663 w 1413496"/>
                <a:gd name="connsiteY38" fmla="*/ 2021305 h 2261936"/>
                <a:gd name="connsiteX39" fmla="*/ 1383631 w 1413496"/>
                <a:gd name="connsiteY39" fmla="*/ 2201779 h 2261936"/>
                <a:gd name="connsiteX40" fmla="*/ 1371600 w 1413496"/>
                <a:gd name="connsiteY40" fmla="*/ 2237873 h 2261936"/>
                <a:gd name="connsiteX41" fmla="*/ 1299410 w 1413496"/>
                <a:gd name="connsiteY41" fmla="*/ 2261936 h 2261936"/>
                <a:gd name="connsiteX42" fmla="*/ 1022684 w 1413496"/>
                <a:gd name="connsiteY42" fmla="*/ 2249905 h 2261936"/>
                <a:gd name="connsiteX43" fmla="*/ 866273 w 1413496"/>
                <a:gd name="connsiteY43" fmla="*/ 2237873 h 2261936"/>
                <a:gd name="connsiteX44" fmla="*/ 685800 w 1413496"/>
                <a:gd name="connsiteY44" fmla="*/ 2201779 h 2261936"/>
                <a:gd name="connsiteX45" fmla="*/ 613610 w 1413496"/>
                <a:gd name="connsiteY45" fmla="*/ 2177715 h 2261936"/>
                <a:gd name="connsiteX46" fmla="*/ 541421 w 1413496"/>
                <a:gd name="connsiteY46" fmla="*/ 2129589 h 2261936"/>
                <a:gd name="connsiteX47" fmla="*/ 469231 w 1413496"/>
                <a:gd name="connsiteY47" fmla="*/ 2105526 h 2261936"/>
                <a:gd name="connsiteX48" fmla="*/ 433136 w 1413496"/>
                <a:gd name="connsiteY48" fmla="*/ 2093494 h 2261936"/>
                <a:gd name="connsiteX49" fmla="*/ 397042 w 1413496"/>
                <a:gd name="connsiteY49" fmla="*/ 2081463 h 2261936"/>
                <a:gd name="connsiteX50" fmla="*/ 312821 w 1413496"/>
                <a:gd name="connsiteY50" fmla="*/ 2009273 h 2261936"/>
                <a:gd name="connsiteX51" fmla="*/ 288757 w 1413496"/>
                <a:gd name="connsiteY51" fmla="*/ 1973179 h 2261936"/>
                <a:gd name="connsiteX52" fmla="*/ 264694 w 1413496"/>
                <a:gd name="connsiteY52" fmla="*/ 1949115 h 2261936"/>
                <a:gd name="connsiteX53" fmla="*/ 252663 w 1413496"/>
                <a:gd name="connsiteY53" fmla="*/ 1913021 h 2261936"/>
                <a:gd name="connsiteX54" fmla="*/ 228600 w 1413496"/>
                <a:gd name="connsiteY54" fmla="*/ 1876926 h 2261936"/>
                <a:gd name="connsiteX55" fmla="*/ 204536 w 1413496"/>
                <a:gd name="connsiteY55" fmla="*/ 1804736 h 2261936"/>
                <a:gd name="connsiteX56" fmla="*/ 180473 w 1413496"/>
                <a:gd name="connsiteY56" fmla="*/ 1756610 h 2261936"/>
                <a:gd name="connsiteX57" fmla="*/ 120315 w 1413496"/>
                <a:gd name="connsiteY57" fmla="*/ 1660358 h 2261936"/>
                <a:gd name="connsiteX58" fmla="*/ 96252 w 1413496"/>
                <a:gd name="connsiteY58" fmla="*/ 1624263 h 2261936"/>
                <a:gd name="connsiteX59" fmla="*/ 84221 w 1413496"/>
                <a:gd name="connsiteY59" fmla="*/ 1588168 h 2261936"/>
                <a:gd name="connsiteX60" fmla="*/ 60157 w 1413496"/>
                <a:gd name="connsiteY60" fmla="*/ 1564105 h 2261936"/>
                <a:gd name="connsiteX61" fmla="*/ 36094 w 1413496"/>
                <a:gd name="connsiteY61" fmla="*/ 1491915 h 2261936"/>
                <a:gd name="connsiteX62" fmla="*/ 12031 w 1413496"/>
                <a:gd name="connsiteY62" fmla="*/ 1383631 h 2261936"/>
                <a:gd name="connsiteX63" fmla="*/ 0 w 1413496"/>
                <a:gd name="connsiteY63" fmla="*/ 1311442 h 2261936"/>
                <a:gd name="connsiteX64" fmla="*/ 12031 w 1413496"/>
                <a:gd name="connsiteY64" fmla="*/ 962526 h 2261936"/>
                <a:gd name="connsiteX65" fmla="*/ 36094 w 1413496"/>
                <a:gd name="connsiteY65" fmla="*/ 890336 h 2261936"/>
                <a:gd name="connsiteX66" fmla="*/ 48126 w 1413496"/>
                <a:gd name="connsiteY66" fmla="*/ 830179 h 2261936"/>
                <a:gd name="connsiteX67" fmla="*/ 60157 w 1413496"/>
                <a:gd name="connsiteY67" fmla="*/ 757989 h 2261936"/>
                <a:gd name="connsiteX68" fmla="*/ 84221 w 1413496"/>
                <a:gd name="connsiteY68" fmla="*/ 685800 h 2261936"/>
                <a:gd name="connsiteX69" fmla="*/ 96252 w 1413496"/>
                <a:gd name="connsiteY69" fmla="*/ 649705 h 2261936"/>
                <a:gd name="connsiteX70" fmla="*/ 132347 w 1413496"/>
                <a:gd name="connsiteY70" fmla="*/ 577515 h 2261936"/>
                <a:gd name="connsiteX71" fmla="*/ 168442 w 1413496"/>
                <a:gd name="connsiteY71" fmla="*/ 553452 h 2261936"/>
                <a:gd name="connsiteX72" fmla="*/ 204536 w 1413496"/>
                <a:gd name="connsiteY72" fmla="*/ 481263 h 2261936"/>
                <a:gd name="connsiteX73" fmla="*/ 216568 w 1413496"/>
                <a:gd name="connsiteY73" fmla="*/ 421105 h 2261936"/>
                <a:gd name="connsiteX74" fmla="*/ 276726 w 1413496"/>
                <a:gd name="connsiteY74" fmla="*/ 360947 h 2261936"/>
                <a:gd name="connsiteX75" fmla="*/ 360947 w 1413496"/>
                <a:gd name="connsiteY75" fmla="*/ 276726 h 2261936"/>
                <a:gd name="connsiteX76" fmla="*/ 421105 w 1413496"/>
                <a:gd name="connsiteY76" fmla="*/ 228600 h 2261936"/>
                <a:gd name="connsiteX77" fmla="*/ 445168 w 1413496"/>
                <a:gd name="connsiteY77" fmla="*/ 204536 h 2261936"/>
                <a:gd name="connsiteX78" fmla="*/ 481263 w 1413496"/>
                <a:gd name="connsiteY78" fmla="*/ 180473 h 2261936"/>
                <a:gd name="connsiteX79" fmla="*/ 553452 w 1413496"/>
                <a:gd name="connsiteY79" fmla="*/ 96252 h 2261936"/>
                <a:gd name="connsiteX80" fmla="*/ 565484 w 1413496"/>
                <a:gd name="connsiteY80" fmla="*/ 60158 h 2261936"/>
                <a:gd name="connsiteX81" fmla="*/ 637673 w 1413496"/>
                <a:gd name="connsiteY81" fmla="*/ 36094 h 2261936"/>
                <a:gd name="connsiteX82" fmla="*/ 673768 w 1413496"/>
                <a:gd name="connsiteY82" fmla="*/ 24063 h 2261936"/>
                <a:gd name="connsiteX83" fmla="*/ 709863 w 1413496"/>
                <a:gd name="connsiteY83" fmla="*/ 12031 h 2261936"/>
                <a:gd name="connsiteX84" fmla="*/ 757989 w 1413496"/>
                <a:gd name="connsiteY84" fmla="*/ 0 h 2261936"/>
                <a:gd name="connsiteX85" fmla="*/ 1311442 w 1413496"/>
                <a:gd name="connsiteY85" fmla="*/ 12031 h 2261936"/>
                <a:gd name="connsiteX86" fmla="*/ 1347536 w 1413496"/>
                <a:gd name="connsiteY86" fmla="*/ 36094 h 2261936"/>
                <a:gd name="connsiteX87" fmla="*/ 1359568 w 1413496"/>
                <a:gd name="connsiteY87" fmla="*/ 72189 h 2261936"/>
                <a:gd name="connsiteX88" fmla="*/ 1395663 w 1413496"/>
                <a:gd name="connsiteY88" fmla="*/ 144379 h 2261936"/>
                <a:gd name="connsiteX89" fmla="*/ 1383631 w 1413496"/>
                <a:gd name="connsiteY89" fmla="*/ 252663 h 2261936"/>
                <a:gd name="connsiteX90" fmla="*/ 1275347 w 1413496"/>
                <a:gd name="connsiteY90" fmla="*/ 312821 h 2261936"/>
                <a:gd name="connsiteX91" fmla="*/ 1263315 w 1413496"/>
                <a:gd name="connsiteY91" fmla="*/ 264694 h 2261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1413496" h="2261936">
                  <a:moveTo>
                    <a:pt x="1263315" y="264694"/>
                  </a:moveTo>
                  <a:cubicBezTo>
                    <a:pt x="1231231" y="258678"/>
                    <a:pt x="1142834" y="270727"/>
                    <a:pt x="1082842" y="276726"/>
                  </a:cubicBezTo>
                  <a:cubicBezTo>
                    <a:pt x="1029788" y="282032"/>
                    <a:pt x="1023667" y="291860"/>
                    <a:pt x="974557" y="300789"/>
                  </a:cubicBezTo>
                  <a:cubicBezTo>
                    <a:pt x="946656" y="305862"/>
                    <a:pt x="918410" y="308810"/>
                    <a:pt x="890336" y="312821"/>
                  </a:cubicBezTo>
                  <a:cubicBezTo>
                    <a:pt x="780814" y="349327"/>
                    <a:pt x="953798" y="293326"/>
                    <a:pt x="794084" y="336884"/>
                  </a:cubicBezTo>
                  <a:cubicBezTo>
                    <a:pt x="769613" y="343558"/>
                    <a:pt x="745957" y="352926"/>
                    <a:pt x="721894" y="360947"/>
                  </a:cubicBezTo>
                  <a:lnTo>
                    <a:pt x="685800" y="372979"/>
                  </a:lnTo>
                  <a:cubicBezTo>
                    <a:pt x="627697" y="431080"/>
                    <a:pt x="701531" y="360394"/>
                    <a:pt x="625642" y="421105"/>
                  </a:cubicBezTo>
                  <a:cubicBezTo>
                    <a:pt x="616784" y="428191"/>
                    <a:pt x="609599" y="437147"/>
                    <a:pt x="601578" y="445168"/>
                  </a:cubicBezTo>
                  <a:cubicBezTo>
                    <a:pt x="572972" y="530991"/>
                    <a:pt x="613534" y="427235"/>
                    <a:pt x="553452" y="517358"/>
                  </a:cubicBezTo>
                  <a:cubicBezTo>
                    <a:pt x="546417" y="527910"/>
                    <a:pt x="547580" y="542366"/>
                    <a:pt x="541421" y="553452"/>
                  </a:cubicBezTo>
                  <a:cubicBezTo>
                    <a:pt x="527376" y="578733"/>
                    <a:pt x="493294" y="625642"/>
                    <a:pt x="493294" y="625642"/>
                  </a:cubicBezTo>
                  <a:cubicBezTo>
                    <a:pt x="455522" y="738960"/>
                    <a:pt x="510046" y="593320"/>
                    <a:pt x="457200" y="685800"/>
                  </a:cubicBezTo>
                  <a:cubicBezTo>
                    <a:pt x="446485" y="704552"/>
                    <a:pt x="441157" y="725905"/>
                    <a:pt x="433136" y="745958"/>
                  </a:cubicBezTo>
                  <a:cubicBezTo>
                    <a:pt x="429126" y="766010"/>
                    <a:pt x="426065" y="786276"/>
                    <a:pt x="421105" y="806115"/>
                  </a:cubicBezTo>
                  <a:cubicBezTo>
                    <a:pt x="418029" y="818419"/>
                    <a:pt x="411560" y="829774"/>
                    <a:pt x="409073" y="842210"/>
                  </a:cubicBezTo>
                  <a:cubicBezTo>
                    <a:pt x="393400" y="920577"/>
                    <a:pt x="396940" y="963242"/>
                    <a:pt x="385010" y="1046747"/>
                  </a:cubicBezTo>
                  <a:cubicBezTo>
                    <a:pt x="382671" y="1063117"/>
                    <a:pt x="376989" y="1078831"/>
                    <a:pt x="372978" y="1094873"/>
                  </a:cubicBezTo>
                  <a:cubicBezTo>
                    <a:pt x="376989" y="1159042"/>
                    <a:pt x="378612" y="1223404"/>
                    <a:pt x="385010" y="1287379"/>
                  </a:cubicBezTo>
                  <a:cubicBezTo>
                    <a:pt x="386655" y="1303833"/>
                    <a:pt x="393799" y="1319290"/>
                    <a:pt x="397042" y="1335505"/>
                  </a:cubicBezTo>
                  <a:cubicBezTo>
                    <a:pt x="401826" y="1359426"/>
                    <a:pt x="403156" y="1384027"/>
                    <a:pt x="409073" y="1407694"/>
                  </a:cubicBezTo>
                  <a:cubicBezTo>
                    <a:pt x="415225" y="1432302"/>
                    <a:pt x="425115" y="1455821"/>
                    <a:pt x="433136" y="1479884"/>
                  </a:cubicBezTo>
                  <a:cubicBezTo>
                    <a:pt x="437147" y="1491916"/>
                    <a:pt x="438133" y="1505427"/>
                    <a:pt x="445168" y="1515979"/>
                  </a:cubicBezTo>
                  <a:cubicBezTo>
                    <a:pt x="453189" y="1528010"/>
                    <a:pt x="462764" y="1539140"/>
                    <a:pt x="469231" y="1552073"/>
                  </a:cubicBezTo>
                  <a:cubicBezTo>
                    <a:pt x="488802" y="1591214"/>
                    <a:pt x="470846" y="1589783"/>
                    <a:pt x="505326" y="1624263"/>
                  </a:cubicBezTo>
                  <a:cubicBezTo>
                    <a:pt x="515551" y="1634488"/>
                    <a:pt x="529389" y="1640305"/>
                    <a:pt x="541421" y="1648326"/>
                  </a:cubicBezTo>
                  <a:cubicBezTo>
                    <a:pt x="564544" y="1683011"/>
                    <a:pt x="576477" y="1706023"/>
                    <a:pt x="613610" y="1732547"/>
                  </a:cubicBezTo>
                  <a:cubicBezTo>
                    <a:pt x="623930" y="1739919"/>
                    <a:pt x="637673" y="1740568"/>
                    <a:pt x="649705" y="1744579"/>
                  </a:cubicBezTo>
                  <a:cubicBezTo>
                    <a:pt x="703522" y="1825303"/>
                    <a:pt x="640124" y="1746211"/>
                    <a:pt x="709863" y="1792705"/>
                  </a:cubicBezTo>
                  <a:cubicBezTo>
                    <a:pt x="724020" y="1802143"/>
                    <a:pt x="731083" y="1820537"/>
                    <a:pt x="745957" y="1828800"/>
                  </a:cubicBezTo>
                  <a:cubicBezTo>
                    <a:pt x="768130" y="1841118"/>
                    <a:pt x="797042" y="1838793"/>
                    <a:pt x="818147" y="1852863"/>
                  </a:cubicBezTo>
                  <a:cubicBezTo>
                    <a:pt x="830179" y="1860884"/>
                    <a:pt x="841028" y="1871053"/>
                    <a:pt x="854242" y="1876926"/>
                  </a:cubicBezTo>
                  <a:cubicBezTo>
                    <a:pt x="877421" y="1887228"/>
                    <a:pt x="902368" y="1892968"/>
                    <a:pt x="926431" y="1900989"/>
                  </a:cubicBezTo>
                  <a:cubicBezTo>
                    <a:pt x="1012986" y="1929841"/>
                    <a:pt x="904884" y="1894833"/>
                    <a:pt x="1010652" y="1925052"/>
                  </a:cubicBezTo>
                  <a:cubicBezTo>
                    <a:pt x="1081009" y="1945154"/>
                    <a:pt x="1010225" y="1930304"/>
                    <a:pt x="1094873" y="1949115"/>
                  </a:cubicBezTo>
                  <a:cubicBezTo>
                    <a:pt x="1114836" y="1953551"/>
                    <a:pt x="1135302" y="1955766"/>
                    <a:pt x="1155031" y="1961147"/>
                  </a:cubicBezTo>
                  <a:cubicBezTo>
                    <a:pt x="1179502" y="1967821"/>
                    <a:pt x="1202201" y="1981040"/>
                    <a:pt x="1227221" y="1985210"/>
                  </a:cubicBezTo>
                  <a:cubicBezTo>
                    <a:pt x="1259386" y="1990571"/>
                    <a:pt x="1325950" y="2000868"/>
                    <a:pt x="1359568" y="2009273"/>
                  </a:cubicBezTo>
                  <a:cubicBezTo>
                    <a:pt x="1371872" y="2012349"/>
                    <a:pt x="1383631" y="2017294"/>
                    <a:pt x="1395663" y="2021305"/>
                  </a:cubicBezTo>
                  <a:cubicBezTo>
                    <a:pt x="1419724" y="2093491"/>
                    <a:pt x="1422852" y="2084112"/>
                    <a:pt x="1383631" y="2201779"/>
                  </a:cubicBezTo>
                  <a:cubicBezTo>
                    <a:pt x="1379621" y="2213810"/>
                    <a:pt x="1381920" y="2230502"/>
                    <a:pt x="1371600" y="2237873"/>
                  </a:cubicBezTo>
                  <a:cubicBezTo>
                    <a:pt x="1350960" y="2252616"/>
                    <a:pt x="1299410" y="2261936"/>
                    <a:pt x="1299410" y="2261936"/>
                  </a:cubicBezTo>
                  <a:lnTo>
                    <a:pt x="1022684" y="2249905"/>
                  </a:lnTo>
                  <a:cubicBezTo>
                    <a:pt x="970473" y="2247004"/>
                    <a:pt x="918305" y="2243076"/>
                    <a:pt x="866273" y="2237873"/>
                  </a:cubicBezTo>
                  <a:cubicBezTo>
                    <a:pt x="808697" y="2232115"/>
                    <a:pt x="740312" y="2219950"/>
                    <a:pt x="685800" y="2201779"/>
                  </a:cubicBezTo>
                  <a:cubicBezTo>
                    <a:pt x="661737" y="2193758"/>
                    <a:pt x="634715" y="2191785"/>
                    <a:pt x="613610" y="2177715"/>
                  </a:cubicBezTo>
                  <a:cubicBezTo>
                    <a:pt x="589547" y="2161673"/>
                    <a:pt x="568857" y="2138734"/>
                    <a:pt x="541421" y="2129589"/>
                  </a:cubicBezTo>
                  <a:lnTo>
                    <a:pt x="469231" y="2105526"/>
                  </a:lnTo>
                  <a:lnTo>
                    <a:pt x="433136" y="2093494"/>
                  </a:lnTo>
                  <a:lnTo>
                    <a:pt x="397042" y="2081463"/>
                  </a:lnTo>
                  <a:cubicBezTo>
                    <a:pt x="338690" y="2023111"/>
                    <a:pt x="367792" y="2045921"/>
                    <a:pt x="312821" y="2009273"/>
                  </a:cubicBezTo>
                  <a:cubicBezTo>
                    <a:pt x="304800" y="1997242"/>
                    <a:pt x="297790" y="1984470"/>
                    <a:pt x="288757" y="1973179"/>
                  </a:cubicBezTo>
                  <a:cubicBezTo>
                    <a:pt x="281671" y="1964321"/>
                    <a:pt x="270530" y="1958842"/>
                    <a:pt x="264694" y="1949115"/>
                  </a:cubicBezTo>
                  <a:cubicBezTo>
                    <a:pt x="258169" y="1938240"/>
                    <a:pt x="258335" y="1924364"/>
                    <a:pt x="252663" y="1913021"/>
                  </a:cubicBezTo>
                  <a:cubicBezTo>
                    <a:pt x="246196" y="1900087"/>
                    <a:pt x="234473" y="1890140"/>
                    <a:pt x="228600" y="1876926"/>
                  </a:cubicBezTo>
                  <a:cubicBezTo>
                    <a:pt x="218298" y="1853747"/>
                    <a:pt x="215880" y="1827423"/>
                    <a:pt x="204536" y="1804736"/>
                  </a:cubicBezTo>
                  <a:cubicBezTo>
                    <a:pt x="196515" y="1788694"/>
                    <a:pt x="187134" y="1773263"/>
                    <a:pt x="180473" y="1756610"/>
                  </a:cubicBezTo>
                  <a:cubicBezTo>
                    <a:pt x="144028" y="1665496"/>
                    <a:pt x="181967" y="1701459"/>
                    <a:pt x="120315" y="1660358"/>
                  </a:cubicBezTo>
                  <a:cubicBezTo>
                    <a:pt x="112294" y="1648326"/>
                    <a:pt x="102719" y="1637197"/>
                    <a:pt x="96252" y="1624263"/>
                  </a:cubicBezTo>
                  <a:cubicBezTo>
                    <a:pt x="90580" y="1612919"/>
                    <a:pt x="90746" y="1599043"/>
                    <a:pt x="84221" y="1588168"/>
                  </a:cubicBezTo>
                  <a:cubicBezTo>
                    <a:pt x="78385" y="1578441"/>
                    <a:pt x="68178" y="1572126"/>
                    <a:pt x="60157" y="1564105"/>
                  </a:cubicBezTo>
                  <a:cubicBezTo>
                    <a:pt x="52136" y="1540042"/>
                    <a:pt x="40264" y="1516935"/>
                    <a:pt x="36094" y="1491915"/>
                  </a:cubicBezTo>
                  <a:cubicBezTo>
                    <a:pt x="21978" y="1407216"/>
                    <a:pt x="31778" y="1442869"/>
                    <a:pt x="12031" y="1383631"/>
                  </a:cubicBezTo>
                  <a:cubicBezTo>
                    <a:pt x="8021" y="1359568"/>
                    <a:pt x="0" y="1335837"/>
                    <a:pt x="0" y="1311442"/>
                  </a:cubicBezTo>
                  <a:cubicBezTo>
                    <a:pt x="0" y="1195068"/>
                    <a:pt x="2093" y="1078475"/>
                    <a:pt x="12031" y="962526"/>
                  </a:cubicBezTo>
                  <a:cubicBezTo>
                    <a:pt x="14197" y="937254"/>
                    <a:pt x="31119" y="915208"/>
                    <a:pt x="36094" y="890336"/>
                  </a:cubicBezTo>
                  <a:cubicBezTo>
                    <a:pt x="40105" y="870284"/>
                    <a:pt x="44468" y="850299"/>
                    <a:pt x="48126" y="830179"/>
                  </a:cubicBezTo>
                  <a:cubicBezTo>
                    <a:pt x="52490" y="806177"/>
                    <a:pt x="54240" y="781656"/>
                    <a:pt x="60157" y="757989"/>
                  </a:cubicBezTo>
                  <a:cubicBezTo>
                    <a:pt x="66309" y="733382"/>
                    <a:pt x="76200" y="709863"/>
                    <a:pt x="84221" y="685800"/>
                  </a:cubicBezTo>
                  <a:lnTo>
                    <a:pt x="96252" y="649705"/>
                  </a:lnTo>
                  <a:cubicBezTo>
                    <a:pt x="106037" y="620350"/>
                    <a:pt x="109025" y="600837"/>
                    <a:pt x="132347" y="577515"/>
                  </a:cubicBezTo>
                  <a:cubicBezTo>
                    <a:pt x="142572" y="567290"/>
                    <a:pt x="156410" y="561473"/>
                    <a:pt x="168442" y="553452"/>
                  </a:cubicBezTo>
                  <a:cubicBezTo>
                    <a:pt x="191969" y="518162"/>
                    <a:pt x="194573" y="521116"/>
                    <a:pt x="204536" y="481263"/>
                  </a:cubicBezTo>
                  <a:cubicBezTo>
                    <a:pt x="209496" y="461424"/>
                    <a:pt x="209388" y="440253"/>
                    <a:pt x="216568" y="421105"/>
                  </a:cubicBezTo>
                  <a:cubicBezTo>
                    <a:pt x="229937" y="385455"/>
                    <a:pt x="247315" y="380554"/>
                    <a:pt x="276726" y="360947"/>
                  </a:cubicBezTo>
                  <a:cubicBezTo>
                    <a:pt x="331887" y="278206"/>
                    <a:pt x="297416" y="297904"/>
                    <a:pt x="360947" y="276726"/>
                  </a:cubicBezTo>
                  <a:cubicBezTo>
                    <a:pt x="408874" y="204834"/>
                    <a:pt x="356531" y="267344"/>
                    <a:pt x="421105" y="228600"/>
                  </a:cubicBezTo>
                  <a:cubicBezTo>
                    <a:pt x="430832" y="222764"/>
                    <a:pt x="436310" y="211622"/>
                    <a:pt x="445168" y="204536"/>
                  </a:cubicBezTo>
                  <a:cubicBezTo>
                    <a:pt x="456459" y="195503"/>
                    <a:pt x="469231" y="188494"/>
                    <a:pt x="481263" y="180473"/>
                  </a:cubicBezTo>
                  <a:cubicBezTo>
                    <a:pt x="545724" y="51552"/>
                    <a:pt x="455838" y="213388"/>
                    <a:pt x="553452" y="96252"/>
                  </a:cubicBezTo>
                  <a:cubicBezTo>
                    <a:pt x="561571" y="86509"/>
                    <a:pt x="555164" y="67529"/>
                    <a:pt x="565484" y="60158"/>
                  </a:cubicBezTo>
                  <a:cubicBezTo>
                    <a:pt x="586124" y="45415"/>
                    <a:pt x="613610" y="44115"/>
                    <a:pt x="637673" y="36094"/>
                  </a:cubicBezTo>
                  <a:lnTo>
                    <a:pt x="673768" y="24063"/>
                  </a:lnTo>
                  <a:cubicBezTo>
                    <a:pt x="685800" y="20052"/>
                    <a:pt x="697559" y="15107"/>
                    <a:pt x="709863" y="12031"/>
                  </a:cubicBezTo>
                  <a:lnTo>
                    <a:pt x="757989" y="0"/>
                  </a:lnTo>
                  <a:cubicBezTo>
                    <a:pt x="942473" y="4010"/>
                    <a:pt x="1127259" y="755"/>
                    <a:pt x="1311442" y="12031"/>
                  </a:cubicBezTo>
                  <a:cubicBezTo>
                    <a:pt x="1325875" y="12915"/>
                    <a:pt x="1338503" y="24803"/>
                    <a:pt x="1347536" y="36094"/>
                  </a:cubicBezTo>
                  <a:cubicBezTo>
                    <a:pt x="1355459" y="45997"/>
                    <a:pt x="1353896" y="60845"/>
                    <a:pt x="1359568" y="72189"/>
                  </a:cubicBezTo>
                  <a:cubicBezTo>
                    <a:pt x="1406216" y="165484"/>
                    <a:pt x="1365420" y="53653"/>
                    <a:pt x="1395663" y="144379"/>
                  </a:cubicBezTo>
                  <a:cubicBezTo>
                    <a:pt x="1391652" y="180474"/>
                    <a:pt x="1400849" y="220687"/>
                    <a:pt x="1383631" y="252663"/>
                  </a:cubicBezTo>
                  <a:cubicBezTo>
                    <a:pt x="1369692" y="278550"/>
                    <a:pt x="1308706" y="304481"/>
                    <a:pt x="1275347" y="312821"/>
                  </a:cubicBezTo>
                  <a:cubicBezTo>
                    <a:pt x="1271456" y="313794"/>
                    <a:pt x="1295399" y="270710"/>
                    <a:pt x="1263315" y="264694"/>
                  </a:cubicBezTo>
                  <a:close/>
                </a:path>
              </a:pathLst>
            </a:cu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Arc 48"/>
            <p:cNvSpPr/>
            <p:nvPr/>
          </p:nvSpPr>
          <p:spPr>
            <a:xfrm rot="760720">
              <a:off x="5680857" y="2311905"/>
              <a:ext cx="338906" cy="535499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Arc 50"/>
            <p:cNvSpPr/>
            <p:nvPr/>
          </p:nvSpPr>
          <p:spPr>
            <a:xfrm rot="760720">
              <a:off x="5346316" y="2697028"/>
              <a:ext cx="442018" cy="532703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Arc 51"/>
            <p:cNvSpPr/>
            <p:nvPr/>
          </p:nvSpPr>
          <p:spPr>
            <a:xfrm rot="15338229">
              <a:off x="6246650" y="4008612"/>
              <a:ext cx="442018" cy="532703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Arc 52"/>
            <p:cNvSpPr/>
            <p:nvPr/>
          </p:nvSpPr>
          <p:spPr>
            <a:xfrm rot="15338229">
              <a:off x="5899950" y="3890302"/>
              <a:ext cx="442018" cy="532703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Arc 53"/>
            <p:cNvSpPr/>
            <p:nvPr/>
          </p:nvSpPr>
          <p:spPr>
            <a:xfrm rot="15338229">
              <a:off x="5619531" y="3525681"/>
              <a:ext cx="461558" cy="529421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Arc 54"/>
            <p:cNvSpPr/>
            <p:nvPr/>
          </p:nvSpPr>
          <p:spPr>
            <a:xfrm rot="19432369">
              <a:off x="5380136" y="3172482"/>
              <a:ext cx="442018" cy="532703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reeform 2"/>
            <p:cNvSpPr/>
            <p:nvPr/>
          </p:nvSpPr>
          <p:spPr>
            <a:xfrm>
              <a:off x="5675045" y="2346158"/>
              <a:ext cx="846071" cy="1841269"/>
            </a:xfrm>
            <a:custGeom>
              <a:avLst/>
              <a:gdLst>
                <a:gd name="connsiteX0" fmla="*/ 725755 w 846071"/>
                <a:gd name="connsiteY0" fmla="*/ 0 h 1841269"/>
                <a:gd name="connsiteX1" fmla="*/ 497155 w 846071"/>
                <a:gd name="connsiteY1" fmla="*/ 12031 h 1841269"/>
                <a:gd name="connsiteX2" fmla="*/ 473092 w 846071"/>
                <a:gd name="connsiteY2" fmla="*/ 36095 h 1841269"/>
                <a:gd name="connsiteX3" fmla="*/ 400902 w 846071"/>
                <a:gd name="connsiteY3" fmla="*/ 60158 h 1841269"/>
                <a:gd name="connsiteX4" fmla="*/ 316681 w 846071"/>
                <a:gd name="connsiteY4" fmla="*/ 108284 h 1841269"/>
                <a:gd name="connsiteX5" fmla="*/ 244492 w 846071"/>
                <a:gd name="connsiteY5" fmla="*/ 132347 h 1841269"/>
                <a:gd name="connsiteX6" fmla="*/ 196366 w 846071"/>
                <a:gd name="connsiteY6" fmla="*/ 192505 h 1841269"/>
                <a:gd name="connsiteX7" fmla="*/ 148239 w 846071"/>
                <a:gd name="connsiteY7" fmla="*/ 264695 h 1841269"/>
                <a:gd name="connsiteX8" fmla="*/ 124176 w 846071"/>
                <a:gd name="connsiteY8" fmla="*/ 300789 h 1841269"/>
                <a:gd name="connsiteX9" fmla="*/ 112144 w 846071"/>
                <a:gd name="connsiteY9" fmla="*/ 336884 h 1841269"/>
                <a:gd name="connsiteX10" fmla="*/ 64018 w 846071"/>
                <a:gd name="connsiteY10" fmla="*/ 409074 h 1841269"/>
                <a:gd name="connsiteX11" fmla="*/ 39955 w 846071"/>
                <a:gd name="connsiteY11" fmla="*/ 565484 h 1841269"/>
                <a:gd name="connsiteX12" fmla="*/ 15892 w 846071"/>
                <a:gd name="connsiteY12" fmla="*/ 649705 h 1841269"/>
                <a:gd name="connsiteX13" fmla="*/ 15892 w 846071"/>
                <a:gd name="connsiteY13" fmla="*/ 1106905 h 1841269"/>
                <a:gd name="connsiteX14" fmla="*/ 39955 w 846071"/>
                <a:gd name="connsiteY14" fmla="*/ 1143000 h 1841269"/>
                <a:gd name="connsiteX15" fmla="*/ 64018 w 846071"/>
                <a:gd name="connsiteY15" fmla="*/ 1215189 h 1841269"/>
                <a:gd name="connsiteX16" fmla="*/ 76050 w 846071"/>
                <a:gd name="connsiteY16" fmla="*/ 1263316 h 1841269"/>
                <a:gd name="connsiteX17" fmla="*/ 100113 w 846071"/>
                <a:gd name="connsiteY17" fmla="*/ 1299410 h 1841269"/>
                <a:gd name="connsiteX18" fmla="*/ 112144 w 846071"/>
                <a:gd name="connsiteY18" fmla="*/ 1335505 h 1841269"/>
                <a:gd name="connsiteX19" fmla="*/ 172302 w 846071"/>
                <a:gd name="connsiteY19" fmla="*/ 1395663 h 1841269"/>
                <a:gd name="connsiteX20" fmla="*/ 208397 w 846071"/>
                <a:gd name="connsiteY20" fmla="*/ 1467853 h 1841269"/>
                <a:gd name="connsiteX21" fmla="*/ 244492 w 846071"/>
                <a:gd name="connsiteY21" fmla="*/ 1540042 h 1841269"/>
                <a:gd name="connsiteX22" fmla="*/ 292618 w 846071"/>
                <a:gd name="connsiteY22" fmla="*/ 1600200 h 1841269"/>
                <a:gd name="connsiteX23" fmla="*/ 316681 w 846071"/>
                <a:gd name="connsiteY23" fmla="*/ 1672389 h 1841269"/>
                <a:gd name="connsiteX24" fmla="*/ 352776 w 846071"/>
                <a:gd name="connsiteY24" fmla="*/ 1744579 h 1841269"/>
                <a:gd name="connsiteX25" fmla="*/ 424966 w 846071"/>
                <a:gd name="connsiteY25" fmla="*/ 1780674 h 1841269"/>
                <a:gd name="connsiteX26" fmla="*/ 461060 w 846071"/>
                <a:gd name="connsiteY26" fmla="*/ 1804737 h 1841269"/>
                <a:gd name="connsiteX27" fmla="*/ 653566 w 846071"/>
                <a:gd name="connsiteY27" fmla="*/ 1828800 h 1841269"/>
                <a:gd name="connsiteX28" fmla="*/ 846071 w 846071"/>
                <a:gd name="connsiteY28" fmla="*/ 1840831 h 1841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46071" h="1841269">
                  <a:moveTo>
                    <a:pt x="725755" y="0"/>
                  </a:moveTo>
                  <a:cubicBezTo>
                    <a:pt x="649555" y="4010"/>
                    <a:pt x="572694" y="1240"/>
                    <a:pt x="497155" y="12031"/>
                  </a:cubicBezTo>
                  <a:cubicBezTo>
                    <a:pt x="485925" y="13635"/>
                    <a:pt x="483238" y="31022"/>
                    <a:pt x="473092" y="36095"/>
                  </a:cubicBezTo>
                  <a:cubicBezTo>
                    <a:pt x="450405" y="47439"/>
                    <a:pt x="422007" y="46088"/>
                    <a:pt x="400902" y="60158"/>
                  </a:cubicBezTo>
                  <a:cubicBezTo>
                    <a:pt x="368343" y="81865"/>
                    <a:pt x="354846" y="93018"/>
                    <a:pt x="316681" y="108284"/>
                  </a:cubicBezTo>
                  <a:cubicBezTo>
                    <a:pt x="293131" y="117704"/>
                    <a:pt x="244492" y="132347"/>
                    <a:pt x="244492" y="132347"/>
                  </a:cubicBezTo>
                  <a:cubicBezTo>
                    <a:pt x="217396" y="213632"/>
                    <a:pt x="254974" y="125525"/>
                    <a:pt x="196366" y="192505"/>
                  </a:cubicBezTo>
                  <a:cubicBezTo>
                    <a:pt x="177322" y="214270"/>
                    <a:pt x="164281" y="240632"/>
                    <a:pt x="148239" y="264695"/>
                  </a:cubicBezTo>
                  <a:cubicBezTo>
                    <a:pt x="140218" y="276726"/>
                    <a:pt x="128749" y="287071"/>
                    <a:pt x="124176" y="300789"/>
                  </a:cubicBezTo>
                  <a:cubicBezTo>
                    <a:pt x="120165" y="312821"/>
                    <a:pt x="118303" y="325797"/>
                    <a:pt x="112144" y="336884"/>
                  </a:cubicBezTo>
                  <a:cubicBezTo>
                    <a:pt x="98099" y="362165"/>
                    <a:pt x="64018" y="409074"/>
                    <a:pt x="64018" y="409074"/>
                  </a:cubicBezTo>
                  <a:cubicBezTo>
                    <a:pt x="36869" y="517676"/>
                    <a:pt x="67673" y="385323"/>
                    <a:pt x="39955" y="565484"/>
                  </a:cubicBezTo>
                  <a:cubicBezTo>
                    <a:pt x="35639" y="593535"/>
                    <a:pt x="24874" y="622756"/>
                    <a:pt x="15892" y="649705"/>
                  </a:cubicBezTo>
                  <a:cubicBezTo>
                    <a:pt x="-1426" y="840200"/>
                    <a:pt x="-8847" y="859520"/>
                    <a:pt x="15892" y="1106905"/>
                  </a:cubicBezTo>
                  <a:cubicBezTo>
                    <a:pt x="17331" y="1121293"/>
                    <a:pt x="34082" y="1129786"/>
                    <a:pt x="39955" y="1143000"/>
                  </a:cubicBezTo>
                  <a:cubicBezTo>
                    <a:pt x="50257" y="1166179"/>
                    <a:pt x="57866" y="1190582"/>
                    <a:pt x="64018" y="1215189"/>
                  </a:cubicBezTo>
                  <a:cubicBezTo>
                    <a:pt x="68029" y="1231231"/>
                    <a:pt x="69536" y="1248117"/>
                    <a:pt x="76050" y="1263316"/>
                  </a:cubicBezTo>
                  <a:cubicBezTo>
                    <a:pt x="81746" y="1276607"/>
                    <a:pt x="92092" y="1287379"/>
                    <a:pt x="100113" y="1299410"/>
                  </a:cubicBezTo>
                  <a:cubicBezTo>
                    <a:pt x="104123" y="1311442"/>
                    <a:pt x="104535" y="1325359"/>
                    <a:pt x="112144" y="1335505"/>
                  </a:cubicBezTo>
                  <a:cubicBezTo>
                    <a:pt x="129159" y="1358192"/>
                    <a:pt x="172302" y="1395663"/>
                    <a:pt x="172302" y="1395663"/>
                  </a:cubicBezTo>
                  <a:cubicBezTo>
                    <a:pt x="202544" y="1486386"/>
                    <a:pt x="161751" y="1374562"/>
                    <a:pt x="208397" y="1467853"/>
                  </a:cubicBezTo>
                  <a:cubicBezTo>
                    <a:pt x="258210" y="1567479"/>
                    <a:pt x="175530" y="1436598"/>
                    <a:pt x="244492" y="1540042"/>
                  </a:cubicBezTo>
                  <a:cubicBezTo>
                    <a:pt x="288367" y="1671674"/>
                    <a:pt x="214876" y="1475814"/>
                    <a:pt x="292618" y="1600200"/>
                  </a:cubicBezTo>
                  <a:cubicBezTo>
                    <a:pt x="306061" y="1621709"/>
                    <a:pt x="308660" y="1648326"/>
                    <a:pt x="316681" y="1672389"/>
                  </a:cubicBezTo>
                  <a:cubicBezTo>
                    <a:pt x="326466" y="1701745"/>
                    <a:pt x="329454" y="1721257"/>
                    <a:pt x="352776" y="1744579"/>
                  </a:cubicBezTo>
                  <a:cubicBezTo>
                    <a:pt x="387256" y="1779059"/>
                    <a:pt x="385825" y="1761103"/>
                    <a:pt x="424966" y="1780674"/>
                  </a:cubicBezTo>
                  <a:cubicBezTo>
                    <a:pt x="437899" y="1787141"/>
                    <a:pt x="448127" y="1798270"/>
                    <a:pt x="461060" y="1804737"/>
                  </a:cubicBezTo>
                  <a:cubicBezTo>
                    <a:pt x="513325" y="1830869"/>
                    <a:pt x="622376" y="1825830"/>
                    <a:pt x="653566" y="1828800"/>
                  </a:cubicBezTo>
                  <a:cubicBezTo>
                    <a:pt x="821676" y="1844810"/>
                    <a:pt x="677771" y="1840831"/>
                    <a:pt x="846071" y="1840831"/>
                  </a:cubicBezTo>
                </a:path>
              </a:pathLst>
            </a:custGeom>
            <a:noFill/>
            <a:ln w="19050">
              <a:solidFill>
                <a:srgbClr val="D59D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5505215" y="2236498"/>
              <a:ext cx="830371" cy="2021305"/>
            </a:xfrm>
            <a:custGeom>
              <a:avLst/>
              <a:gdLst>
                <a:gd name="connsiteX0" fmla="*/ 725755 w 846071"/>
                <a:gd name="connsiteY0" fmla="*/ 0 h 1841269"/>
                <a:gd name="connsiteX1" fmla="*/ 497155 w 846071"/>
                <a:gd name="connsiteY1" fmla="*/ 12031 h 1841269"/>
                <a:gd name="connsiteX2" fmla="*/ 473092 w 846071"/>
                <a:gd name="connsiteY2" fmla="*/ 36095 h 1841269"/>
                <a:gd name="connsiteX3" fmla="*/ 400902 w 846071"/>
                <a:gd name="connsiteY3" fmla="*/ 60158 h 1841269"/>
                <a:gd name="connsiteX4" fmla="*/ 316681 w 846071"/>
                <a:gd name="connsiteY4" fmla="*/ 108284 h 1841269"/>
                <a:gd name="connsiteX5" fmla="*/ 244492 w 846071"/>
                <a:gd name="connsiteY5" fmla="*/ 132347 h 1841269"/>
                <a:gd name="connsiteX6" fmla="*/ 196366 w 846071"/>
                <a:gd name="connsiteY6" fmla="*/ 192505 h 1841269"/>
                <a:gd name="connsiteX7" fmla="*/ 148239 w 846071"/>
                <a:gd name="connsiteY7" fmla="*/ 264695 h 1841269"/>
                <a:gd name="connsiteX8" fmla="*/ 124176 w 846071"/>
                <a:gd name="connsiteY8" fmla="*/ 300789 h 1841269"/>
                <a:gd name="connsiteX9" fmla="*/ 112144 w 846071"/>
                <a:gd name="connsiteY9" fmla="*/ 336884 h 1841269"/>
                <a:gd name="connsiteX10" fmla="*/ 64018 w 846071"/>
                <a:gd name="connsiteY10" fmla="*/ 409074 h 1841269"/>
                <a:gd name="connsiteX11" fmla="*/ 39955 w 846071"/>
                <a:gd name="connsiteY11" fmla="*/ 565484 h 1841269"/>
                <a:gd name="connsiteX12" fmla="*/ 15892 w 846071"/>
                <a:gd name="connsiteY12" fmla="*/ 649705 h 1841269"/>
                <a:gd name="connsiteX13" fmla="*/ 15892 w 846071"/>
                <a:gd name="connsiteY13" fmla="*/ 1106905 h 1841269"/>
                <a:gd name="connsiteX14" fmla="*/ 39955 w 846071"/>
                <a:gd name="connsiteY14" fmla="*/ 1143000 h 1841269"/>
                <a:gd name="connsiteX15" fmla="*/ 64018 w 846071"/>
                <a:gd name="connsiteY15" fmla="*/ 1215189 h 1841269"/>
                <a:gd name="connsiteX16" fmla="*/ 76050 w 846071"/>
                <a:gd name="connsiteY16" fmla="*/ 1263316 h 1841269"/>
                <a:gd name="connsiteX17" fmla="*/ 100113 w 846071"/>
                <a:gd name="connsiteY17" fmla="*/ 1299410 h 1841269"/>
                <a:gd name="connsiteX18" fmla="*/ 112144 w 846071"/>
                <a:gd name="connsiteY18" fmla="*/ 1335505 h 1841269"/>
                <a:gd name="connsiteX19" fmla="*/ 172302 w 846071"/>
                <a:gd name="connsiteY19" fmla="*/ 1395663 h 1841269"/>
                <a:gd name="connsiteX20" fmla="*/ 208397 w 846071"/>
                <a:gd name="connsiteY20" fmla="*/ 1467853 h 1841269"/>
                <a:gd name="connsiteX21" fmla="*/ 244492 w 846071"/>
                <a:gd name="connsiteY21" fmla="*/ 1540042 h 1841269"/>
                <a:gd name="connsiteX22" fmla="*/ 292618 w 846071"/>
                <a:gd name="connsiteY22" fmla="*/ 1600200 h 1841269"/>
                <a:gd name="connsiteX23" fmla="*/ 316681 w 846071"/>
                <a:gd name="connsiteY23" fmla="*/ 1672389 h 1841269"/>
                <a:gd name="connsiteX24" fmla="*/ 352776 w 846071"/>
                <a:gd name="connsiteY24" fmla="*/ 1744579 h 1841269"/>
                <a:gd name="connsiteX25" fmla="*/ 424966 w 846071"/>
                <a:gd name="connsiteY25" fmla="*/ 1780674 h 1841269"/>
                <a:gd name="connsiteX26" fmla="*/ 461060 w 846071"/>
                <a:gd name="connsiteY26" fmla="*/ 1804737 h 1841269"/>
                <a:gd name="connsiteX27" fmla="*/ 653566 w 846071"/>
                <a:gd name="connsiteY27" fmla="*/ 1828800 h 1841269"/>
                <a:gd name="connsiteX28" fmla="*/ 846071 w 846071"/>
                <a:gd name="connsiteY28" fmla="*/ 1840831 h 1841269"/>
                <a:gd name="connsiteX0" fmla="*/ 809976 w 846071"/>
                <a:gd name="connsiteY0" fmla="*/ 0 h 1937522"/>
                <a:gd name="connsiteX1" fmla="*/ 497155 w 846071"/>
                <a:gd name="connsiteY1" fmla="*/ 108284 h 1937522"/>
                <a:gd name="connsiteX2" fmla="*/ 473092 w 846071"/>
                <a:gd name="connsiteY2" fmla="*/ 132348 h 1937522"/>
                <a:gd name="connsiteX3" fmla="*/ 400902 w 846071"/>
                <a:gd name="connsiteY3" fmla="*/ 156411 h 1937522"/>
                <a:gd name="connsiteX4" fmla="*/ 316681 w 846071"/>
                <a:gd name="connsiteY4" fmla="*/ 204537 h 1937522"/>
                <a:gd name="connsiteX5" fmla="*/ 244492 w 846071"/>
                <a:gd name="connsiteY5" fmla="*/ 228600 h 1937522"/>
                <a:gd name="connsiteX6" fmla="*/ 196366 w 846071"/>
                <a:gd name="connsiteY6" fmla="*/ 288758 h 1937522"/>
                <a:gd name="connsiteX7" fmla="*/ 148239 w 846071"/>
                <a:gd name="connsiteY7" fmla="*/ 360948 h 1937522"/>
                <a:gd name="connsiteX8" fmla="*/ 124176 w 846071"/>
                <a:gd name="connsiteY8" fmla="*/ 397042 h 1937522"/>
                <a:gd name="connsiteX9" fmla="*/ 112144 w 846071"/>
                <a:gd name="connsiteY9" fmla="*/ 433137 h 1937522"/>
                <a:gd name="connsiteX10" fmla="*/ 64018 w 846071"/>
                <a:gd name="connsiteY10" fmla="*/ 505327 h 1937522"/>
                <a:gd name="connsiteX11" fmla="*/ 39955 w 846071"/>
                <a:gd name="connsiteY11" fmla="*/ 661737 h 1937522"/>
                <a:gd name="connsiteX12" fmla="*/ 15892 w 846071"/>
                <a:gd name="connsiteY12" fmla="*/ 745958 h 1937522"/>
                <a:gd name="connsiteX13" fmla="*/ 15892 w 846071"/>
                <a:gd name="connsiteY13" fmla="*/ 1203158 h 1937522"/>
                <a:gd name="connsiteX14" fmla="*/ 39955 w 846071"/>
                <a:gd name="connsiteY14" fmla="*/ 1239253 h 1937522"/>
                <a:gd name="connsiteX15" fmla="*/ 64018 w 846071"/>
                <a:gd name="connsiteY15" fmla="*/ 1311442 h 1937522"/>
                <a:gd name="connsiteX16" fmla="*/ 76050 w 846071"/>
                <a:gd name="connsiteY16" fmla="*/ 1359569 h 1937522"/>
                <a:gd name="connsiteX17" fmla="*/ 100113 w 846071"/>
                <a:gd name="connsiteY17" fmla="*/ 1395663 h 1937522"/>
                <a:gd name="connsiteX18" fmla="*/ 112144 w 846071"/>
                <a:gd name="connsiteY18" fmla="*/ 1431758 h 1937522"/>
                <a:gd name="connsiteX19" fmla="*/ 172302 w 846071"/>
                <a:gd name="connsiteY19" fmla="*/ 1491916 h 1937522"/>
                <a:gd name="connsiteX20" fmla="*/ 208397 w 846071"/>
                <a:gd name="connsiteY20" fmla="*/ 1564106 h 1937522"/>
                <a:gd name="connsiteX21" fmla="*/ 244492 w 846071"/>
                <a:gd name="connsiteY21" fmla="*/ 1636295 h 1937522"/>
                <a:gd name="connsiteX22" fmla="*/ 292618 w 846071"/>
                <a:gd name="connsiteY22" fmla="*/ 1696453 h 1937522"/>
                <a:gd name="connsiteX23" fmla="*/ 316681 w 846071"/>
                <a:gd name="connsiteY23" fmla="*/ 1768642 h 1937522"/>
                <a:gd name="connsiteX24" fmla="*/ 352776 w 846071"/>
                <a:gd name="connsiteY24" fmla="*/ 1840832 h 1937522"/>
                <a:gd name="connsiteX25" fmla="*/ 424966 w 846071"/>
                <a:gd name="connsiteY25" fmla="*/ 1876927 h 1937522"/>
                <a:gd name="connsiteX26" fmla="*/ 461060 w 846071"/>
                <a:gd name="connsiteY26" fmla="*/ 1900990 h 1937522"/>
                <a:gd name="connsiteX27" fmla="*/ 653566 w 846071"/>
                <a:gd name="connsiteY27" fmla="*/ 1925053 h 1937522"/>
                <a:gd name="connsiteX28" fmla="*/ 846071 w 846071"/>
                <a:gd name="connsiteY28" fmla="*/ 1937084 h 1937522"/>
                <a:gd name="connsiteX0" fmla="*/ 809976 w 846071"/>
                <a:gd name="connsiteY0" fmla="*/ 0 h 1937522"/>
                <a:gd name="connsiteX1" fmla="*/ 497155 w 846071"/>
                <a:gd name="connsiteY1" fmla="*/ 108284 h 1937522"/>
                <a:gd name="connsiteX2" fmla="*/ 521218 w 846071"/>
                <a:gd name="connsiteY2" fmla="*/ 84222 h 1937522"/>
                <a:gd name="connsiteX3" fmla="*/ 400902 w 846071"/>
                <a:gd name="connsiteY3" fmla="*/ 156411 h 1937522"/>
                <a:gd name="connsiteX4" fmla="*/ 316681 w 846071"/>
                <a:gd name="connsiteY4" fmla="*/ 204537 h 1937522"/>
                <a:gd name="connsiteX5" fmla="*/ 244492 w 846071"/>
                <a:gd name="connsiteY5" fmla="*/ 228600 h 1937522"/>
                <a:gd name="connsiteX6" fmla="*/ 196366 w 846071"/>
                <a:gd name="connsiteY6" fmla="*/ 288758 h 1937522"/>
                <a:gd name="connsiteX7" fmla="*/ 148239 w 846071"/>
                <a:gd name="connsiteY7" fmla="*/ 360948 h 1937522"/>
                <a:gd name="connsiteX8" fmla="*/ 124176 w 846071"/>
                <a:gd name="connsiteY8" fmla="*/ 397042 h 1937522"/>
                <a:gd name="connsiteX9" fmla="*/ 112144 w 846071"/>
                <a:gd name="connsiteY9" fmla="*/ 433137 h 1937522"/>
                <a:gd name="connsiteX10" fmla="*/ 64018 w 846071"/>
                <a:gd name="connsiteY10" fmla="*/ 505327 h 1937522"/>
                <a:gd name="connsiteX11" fmla="*/ 39955 w 846071"/>
                <a:gd name="connsiteY11" fmla="*/ 661737 h 1937522"/>
                <a:gd name="connsiteX12" fmla="*/ 15892 w 846071"/>
                <a:gd name="connsiteY12" fmla="*/ 745958 h 1937522"/>
                <a:gd name="connsiteX13" fmla="*/ 15892 w 846071"/>
                <a:gd name="connsiteY13" fmla="*/ 1203158 h 1937522"/>
                <a:gd name="connsiteX14" fmla="*/ 39955 w 846071"/>
                <a:gd name="connsiteY14" fmla="*/ 1239253 h 1937522"/>
                <a:gd name="connsiteX15" fmla="*/ 64018 w 846071"/>
                <a:gd name="connsiteY15" fmla="*/ 1311442 h 1937522"/>
                <a:gd name="connsiteX16" fmla="*/ 76050 w 846071"/>
                <a:gd name="connsiteY16" fmla="*/ 1359569 h 1937522"/>
                <a:gd name="connsiteX17" fmla="*/ 100113 w 846071"/>
                <a:gd name="connsiteY17" fmla="*/ 1395663 h 1937522"/>
                <a:gd name="connsiteX18" fmla="*/ 112144 w 846071"/>
                <a:gd name="connsiteY18" fmla="*/ 1431758 h 1937522"/>
                <a:gd name="connsiteX19" fmla="*/ 172302 w 846071"/>
                <a:gd name="connsiteY19" fmla="*/ 1491916 h 1937522"/>
                <a:gd name="connsiteX20" fmla="*/ 208397 w 846071"/>
                <a:gd name="connsiteY20" fmla="*/ 1564106 h 1937522"/>
                <a:gd name="connsiteX21" fmla="*/ 244492 w 846071"/>
                <a:gd name="connsiteY21" fmla="*/ 1636295 h 1937522"/>
                <a:gd name="connsiteX22" fmla="*/ 292618 w 846071"/>
                <a:gd name="connsiteY22" fmla="*/ 1696453 h 1937522"/>
                <a:gd name="connsiteX23" fmla="*/ 316681 w 846071"/>
                <a:gd name="connsiteY23" fmla="*/ 1768642 h 1937522"/>
                <a:gd name="connsiteX24" fmla="*/ 352776 w 846071"/>
                <a:gd name="connsiteY24" fmla="*/ 1840832 h 1937522"/>
                <a:gd name="connsiteX25" fmla="*/ 424966 w 846071"/>
                <a:gd name="connsiteY25" fmla="*/ 1876927 h 1937522"/>
                <a:gd name="connsiteX26" fmla="*/ 461060 w 846071"/>
                <a:gd name="connsiteY26" fmla="*/ 1900990 h 1937522"/>
                <a:gd name="connsiteX27" fmla="*/ 653566 w 846071"/>
                <a:gd name="connsiteY27" fmla="*/ 1925053 h 1937522"/>
                <a:gd name="connsiteX28" fmla="*/ 846071 w 846071"/>
                <a:gd name="connsiteY28" fmla="*/ 1937084 h 1937522"/>
                <a:gd name="connsiteX0" fmla="*/ 809976 w 846071"/>
                <a:gd name="connsiteY0" fmla="*/ 0 h 1937522"/>
                <a:gd name="connsiteX1" fmla="*/ 497155 w 846071"/>
                <a:gd name="connsiteY1" fmla="*/ 108284 h 1937522"/>
                <a:gd name="connsiteX2" fmla="*/ 521218 w 846071"/>
                <a:gd name="connsiteY2" fmla="*/ 84222 h 1937522"/>
                <a:gd name="connsiteX3" fmla="*/ 364807 w 846071"/>
                <a:gd name="connsiteY3" fmla="*/ 120316 h 1937522"/>
                <a:gd name="connsiteX4" fmla="*/ 316681 w 846071"/>
                <a:gd name="connsiteY4" fmla="*/ 204537 h 1937522"/>
                <a:gd name="connsiteX5" fmla="*/ 244492 w 846071"/>
                <a:gd name="connsiteY5" fmla="*/ 228600 h 1937522"/>
                <a:gd name="connsiteX6" fmla="*/ 196366 w 846071"/>
                <a:gd name="connsiteY6" fmla="*/ 288758 h 1937522"/>
                <a:gd name="connsiteX7" fmla="*/ 148239 w 846071"/>
                <a:gd name="connsiteY7" fmla="*/ 360948 h 1937522"/>
                <a:gd name="connsiteX8" fmla="*/ 124176 w 846071"/>
                <a:gd name="connsiteY8" fmla="*/ 397042 h 1937522"/>
                <a:gd name="connsiteX9" fmla="*/ 112144 w 846071"/>
                <a:gd name="connsiteY9" fmla="*/ 433137 h 1937522"/>
                <a:gd name="connsiteX10" fmla="*/ 64018 w 846071"/>
                <a:gd name="connsiteY10" fmla="*/ 505327 h 1937522"/>
                <a:gd name="connsiteX11" fmla="*/ 39955 w 846071"/>
                <a:gd name="connsiteY11" fmla="*/ 661737 h 1937522"/>
                <a:gd name="connsiteX12" fmla="*/ 15892 w 846071"/>
                <a:gd name="connsiteY12" fmla="*/ 745958 h 1937522"/>
                <a:gd name="connsiteX13" fmla="*/ 15892 w 846071"/>
                <a:gd name="connsiteY13" fmla="*/ 1203158 h 1937522"/>
                <a:gd name="connsiteX14" fmla="*/ 39955 w 846071"/>
                <a:gd name="connsiteY14" fmla="*/ 1239253 h 1937522"/>
                <a:gd name="connsiteX15" fmla="*/ 64018 w 846071"/>
                <a:gd name="connsiteY15" fmla="*/ 1311442 h 1937522"/>
                <a:gd name="connsiteX16" fmla="*/ 76050 w 846071"/>
                <a:gd name="connsiteY16" fmla="*/ 1359569 h 1937522"/>
                <a:gd name="connsiteX17" fmla="*/ 100113 w 846071"/>
                <a:gd name="connsiteY17" fmla="*/ 1395663 h 1937522"/>
                <a:gd name="connsiteX18" fmla="*/ 112144 w 846071"/>
                <a:gd name="connsiteY18" fmla="*/ 1431758 h 1937522"/>
                <a:gd name="connsiteX19" fmla="*/ 172302 w 846071"/>
                <a:gd name="connsiteY19" fmla="*/ 1491916 h 1937522"/>
                <a:gd name="connsiteX20" fmla="*/ 208397 w 846071"/>
                <a:gd name="connsiteY20" fmla="*/ 1564106 h 1937522"/>
                <a:gd name="connsiteX21" fmla="*/ 244492 w 846071"/>
                <a:gd name="connsiteY21" fmla="*/ 1636295 h 1937522"/>
                <a:gd name="connsiteX22" fmla="*/ 292618 w 846071"/>
                <a:gd name="connsiteY22" fmla="*/ 1696453 h 1937522"/>
                <a:gd name="connsiteX23" fmla="*/ 316681 w 846071"/>
                <a:gd name="connsiteY23" fmla="*/ 1768642 h 1937522"/>
                <a:gd name="connsiteX24" fmla="*/ 352776 w 846071"/>
                <a:gd name="connsiteY24" fmla="*/ 1840832 h 1937522"/>
                <a:gd name="connsiteX25" fmla="*/ 424966 w 846071"/>
                <a:gd name="connsiteY25" fmla="*/ 1876927 h 1937522"/>
                <a:gd name="connsiteX26" fmla="*/ 461060 w 846071"/>
                <a:gd name="connsiteY26" fmla="*/ 1900990 h 1937522"/>
                <a:gd name="connsiteX27" fmla="*/ 653566 w 846071"/>
                <a:gd name="connsiteY27" fmla="*/ 1925053 h 1937522"/>
                <a:gd name="connsiteX28" fmla="*/ 846071 w 846071"/>
                <a:gd name="connsiteY28" fmla="*/ 1937084 h 1937522"/>
                <a:gd name="connsiteX0" fmla="*/ 837609 w 873704"/>
                <a:gd name="connsiteY0" fmla="*/ 0 h 1937522"/>
                <a:gd name="connsiteX1" fmla="*/ 524788 w 873704"/>
                <a:gd name="connsiteY1" fmla="*/ 108284 h 1937522"/>
                <a:gd name="connsiteX2" fmla="*/ 548851 w 873704"/>
                <a:gd name="connsiteY2" fmla="*/ 84222 h 1937522"/>
                <a:gd name="connsiteX3" fmla="*/ 392440 w 873704"/>
                <a:gd name="connsiteY3" fmla="*/ 120316 h 1937522"/>
                <a:gd name="connsiteX4" fmla="*/ 344314 w 873704"/>
                <a:gd name="connsiteY4" fmla="*/ 204537 h 1937522"/>
                <a:gd name="connsiteX5" fmla="*/ 272125 w 873704"/>
                <a:gd name="connsiteY5" fmla="*/ 228600 h 1937522"/>
                <a:gd name="connsiteX6" fmla="*/ 223999 w 873704"/>
                <a:gd name="connsiteY6" fmla="*/ 288758 h 1937522"/>
                <a:gd name="connsiteX7" fmla="*/ 175872 w 873704"/>
                <a:gd name="connsiteY7" fmla="*/ 360948 h 1937522"/>
                <a:gd name="connsiteX8" fmla="*/ 151809 w 873704"/>
                <a:gd name="connsiteY8" fmla="*/ 397042 h 1937522"/>
                <a:gd name="connsiteX9" fmla="*/ 139777 w 873704"/>
                <a:gd name="connsiteY9" fmla="*/ 433137 h 1937522"/>
                <a:gd name="connsiteX10" fmla="*/ 91651 w 873704"/>
                <a:gd name="connsiteY10" fmla="*/ 505327 h 1937522"/>
                <a:gd name="connsiteX11" fmla="*/ 67588 w 873704"/>
                <a:gd name="connsiteY11" fmla="*/ 661737 h 1937522"/>
                <a:gd name="connsiteX12" fmla="*/ 43525 w 873704"/>
                <a:gd name="connsiteY12" fmla="*/ 745958 h 1937522"/>
                <a:gd name="connsiteX13" fmla="*/ 7431 w 873704"/>
                <a:gd name="connsiteY13" fmla="*/ 1203158 h 1937522"/>
                <a:gd name="connsiteX14" fmla="*/ 67588 w 873704"/>
                <a:gd name="connsiteY14" fmla="*/ 1239253 h 1937522"/>
                <a:gd name="connsiteX15" fmla="*/ 91651 w 873704"/>
                <a:gd name="connsiteY15" fmla="*/ 1311442 h 1937522"/>
                <a:gd name="connsiteX16" fmla="*/ 103683 w 873704"/>
                <a:gd name="connsiteY16" fmla="*/ 1359569 h 1937522"/>
                <a:gd name="connsiteX17" fmla="*/ 127746 w 873704"/>
                <a:gd name="connsiteY17" fmla="*/ 1395663 h 1937522"/>
                <a:gd name="connsiteX18" fmla="*/ 139777 w 873704"/>
                <a:gd name="connsiteY18" fmla="*/ 1431758 h 1937522"/>
                <a:gd name="connsiteX19" fmla="*/ 199935 w 873704"/>
                <a:gd name="connsiteY19" fmla="*/ 1491916 h 1937522"/>
                <a:gd name="connsiteX20" fmla="*/ 236030 w 873704"/>
                <a:gd name="connsiteY20" fmla="*/ 1564106 h 1937522"/>
                <a:gd name="connsiteX21" fmla="*/ 272125 w 873704"/>
                <a:gd name="connsiteY21" fmla="*/ 1636295 h 1937522"/>
                <a:gd name="connsiteX22" fmla="*/ 320251 w 873704"/>
                <a:gd name="connsiteY22" fmla="*/ 1696453 h 1937522"/>
                <a:gd name="connsiteX23" fmla="*/ 344314 w 873704"/>
                <a:gd name="connsiteY23" fmla="*/ 1768642 h 1937522"/>
                <a:gd name="connsiteX24" fmla="*/ 380409 w 873704"/>
                <a:gd name="connsiteY24" fmla="*/ 1840832 h 1937522"/>
                <a:gd name="connsiteX25" fmla="*/ 452599 w 873704"/>
                <a:gd name="connsiteY25" fmla="*/ 1876927 h 1937522"/>
                <a:gd name="connsiteX26" fmla="*/ 488693 w 873704"/>
                <a:gd name="connsiteY26" fmla="*/ 1900990 h 1937522"/>
                <a:gd name="connsiteX27" fmla="*/ 681199 w 873704"/>
                <a:gd name="connsiteY27" fmla="*/ 1925053 h 1937522"/>
                <a:gd name="connsiteX28" fmla="*/ 873704 w 873704"/>
                <a:gd name="connsiteY28" fmla="*/ 1937084 h 1937522"/>
                <a:gd name="connsiteX0" fmla="*/ 837609 w 873704"/>
                <a:gd name="connsiteY0" fmla="*/ 0 h 1937522"/>
                <a:gd name="connsiteX1" fmla="*/ 524788 w 873704"/>
                <a:gd name="connsiteY1" fmla="*/ 108284 h 1937522"/>
                <a:gd name="connsiteX2" fmla="*/ 548851 w 873704"/>
                <a:gd name="connsiteY2" fmla="*/ 84222 h 1937522"/>
                <a:gd name="connsiteX3" fmla="*/ 392440 w 873704"/>
                <a:gd name="connsiteY3" fmla="*/ 120316 h 1937522"/>
                <a:gd name="connsiteX4" fmla="*/ 344314 w 873704"/>
                <a:gd name="connsiteY4" fmla="*/ 204537 h 1937522"/>
                <a:gd name="connsiteX5" fmla="*/ 272125 w 873704"/>
                <a:gd name="connsiteY5" fmla="*/ 228600 h 1937522"/>
                <a:gd name="connsiteX6" fmla="*/ 223999 w 873704"/>
                <a:gd name="connsiteY6" fmla="*/ 288758 h 1937522"/>
                <a:gd name="connsiteX7" fmla="*/ 175872 w 873704"/>
                <a:gd name="connsiteY7" fmla="*/ 360948 h 1937522"/>
                <a:gd name="connsiteX8" fmla="*/ 151809 w 873704"/>
                <a:gd name="connsiteY8" fmla="*/ 397042 h 1937522"/>
                <a:gd name="connsiteX9" fmla="*/ 139777 w 873704"/>
                <a:gd name="connsiteY9" fmla="*/ 433137 h 1937522"/>
                <a:gd name="connsiteX10" fmla="*/ 91651 w 873704"/>
                <a:gd name="connsiteY10" fmla="*/ 505327 h 1937522"/>
                <a:gd name="connsiteX11" fmla="*/ 67588 w 873704"/>
                <a:gd name="connsiteY11" fmla="*/ 661737 h 1937522"/>
                <a:gd name="connsiteX12" fmla="*/ 43525 w 873704"/>
                <a:gd name="connsiteY12" fmla="*/ 745958 h 1937522"/>
                <a:gd name="connsiteX13" fmla="*/ 7431 w 873704"/>
                <a:gd name="connsiteY13" fmla="*/ 1203158 h 1937522"/>
                <a:gd name="connsiteX14" fmla="*/ 67588 w 873704"/>
                <a:gd name="connsiteY14" fmla="*/ 1239253 h 1937522"/>
                <a:gd name="connsiteX15" fmla="*/ 91651 w 873704"/>
                <a:gd name="connsiteY15" fmla="*/ 1311442 h 1937522"/>
                <a:gd name="connsiteX16" fmla="*/ 103683 w 873704"/>
                <a:gd name="connsiteY16" fmla="*/ 1359569 h 1937522"/>
                <a:gd name="connsiteX17" fmla="*/ 127746 w 873704"/>
                <a:gd name="connsiteY17" fmla="*/ 1395663 h 1937522"/>
                <a:gd name="connsiteX18" fmla="*/ 127745 w 873704"/>
                <a:gd name="connsiteY18" fmla="*/ 1443789 h 1937522"/>
                <a:gd name="connsiteX19" fmla="*/ 199935 w 873704"/>
                <a:gd name="connsiteY19" fmla="*/ 1491916 h 1937522"/>
                <a:gd name="connsiteX20" fmla="*/ 236030 w 873704"/>
                <a:gd name="connsiteY20" fmla="*/ 1564106 h 1937522"/>
                <a:gd name="connsiteX21" fmla="*/ 272125 w 873704"/>
                <a:gd name="connsiteY21" fmla="*/ 1636295 h 1937522"/>
                <a:gd name="connsiteX22" fmla="*/ 320251 w 873704"/>
                <a:gd name="connsiteY22" fmla="*/ 1696453 h 1937522"/>
                <a:gd name="connsiteX23" fmla="*/ 344314 w 873704"/>
                <a:gd name="connsiteY23" fmla="*/ 1768642 h 1937522"/>
                <a:gd name="connsiteX24" fmla="*/ 380409 w 873704"/>
                <a:gd name="connsiteY24" fmla="*/ 1840832 h 1937522"/>
                <a:gd name="connsiteX25" fmla="*/ 452599 w 873704"/>
                <a:gd name="connsiteY25" fmla="*/ 1876927 h 1937522"/>
                <a:gd name="connsiteX26" fmla="*/ 488693 w 873704"/>
                <a:gd name="connsiteY26" fmla="*/ 1900990 h 1937522"/>
                <a:gd name="connsiteX27" fmla="*/ 681199 w 873704"/>
                <a:gd name="connsiteY27" fmla="*/ 1925053 h 1937522"/>
                <a:gd name="connsiteX28" fmla="*/ 873704 w 873704"/>
                <a:gd name="connsiteY28" fmla="*/ 1937084 h 1937522"/>
                <a:gd name="connsiteX0" fmla="*/ 837609 w 873704"/>
                <a:gd name="connsiteY0" fmla="*/ 0 h 1937522"/>
                <a:gd name="connsiteX1" fmla="*/ 524788 w 873704"/>
                <a:gd name="connsiteY1" fmla="*/ 108284 h 1937522"/>
                <a:gd name="connsiteX2" fmla="*/ 548851 w 873704"/>
                <a:gd name="connsiteY2" fmla="*/ 84222 h 1937522"/>
                <a:gd name="connsiteX3" fmla="*/ 392440 w 873704"/>
                <a:gd name="connsiteY3" fmla="*/ 120316 h 1937522"/>
                <a:gd name="connsiteX4" fmla="*/ 344314 w 873704"/>
                <a:gd name="connsiteY4" fmla="*/ 204537 h 1937522"/>
                <a:gd name="connsiteX5" fmla="*/ 272125 w 873704"/>
                <a:gd name="connsiteY5" fmla="*/ 228600 h 1937522"/>
                <a:gd name="connsiteX6" fmla="*/ 223999 w 873704"/>
                <a:gd name="connsiteY6" fmla="*/ 288758 h 1937522"/>
                <a:gd name="connsiteX7" fmla="*/ 175872 w 873704"/>
                <a:gd name="connsiteY7" fmla="*/ 360948 h 1937522"/>
                <a:gd name="connsiteX8" fmla="*/ 151809 w 873704"/>
                <a:gd name="connsiteY8" fmla="*/ 397042 h 1937522"/>
                <a:gd name="connsiteX9" fmla="*/ 139777 w 873704"/>
                <a:gd name="connsiteY9" fmla="*/ 433137 h 1937522"/>
                <a:gd name="connsiteX10" fmla="*/ 91651 w 873704"/>
                <a:gd name="connsiteY10" fmla="*/ 505327 h 1937522"/>
                <a:gd name="connsiteX11" fmla="*/ 67588 w 873704"/>
                <a:gd name="connsiteY11" fmla="*/ 661737 h 1937522"/>
                <a:gd name="connsiteX12" fmla="*/ 43525 w 873704"/>
                <a:gd name="connsiteY12" fmla="*/ 745958 h 1937522"/>
                <a:gd name="connsiteX13" fmla="*/ 7431 w 873704"/>
                <a:gd name="connsiteY13" fmla="*/ 1203158 h 1937522"/>
                <a:gd name="connsiteX14" fmla="*/ 67588 w 873704"/>
                <a:gd name="connsiteY14" fmla="*/ 1239253 h 1937522"/>
                <a:gd name="connsiteX15" fmla="*/ 79620 w 873704"/>
                <a:gd name="connsiteY15" fmla="*/ 1335506 h 1937522"/>
                <a:gd name="connsiteX16" fmla="*/ 103683 w 873704"/>
                <a:gd name="connsiteY16" fmla="*/ 1359569 h 1937522"/>
                <a:gd name="connsiteX17" fmla="*/ 127746 w 873704"/>
                <a:gd name="connsiteY17" fmla="*/ 1395663 h 1937522"/>
                <a:gd name="connsiteX18" fmla="*/ 127745 w 873704"/>
                <a:gd name="connsiteY18" fmla="*/ 1443789 h 1937522"/>
                <a:gd name="connsiteX19" fmla="*/ 199935 w 873704"/>
                <a:gd name="connsiteY19" fmla="*/ 1491916 h 1937522"/>
                <a:gd name="connsiteX20" fmla="*/ 236030 w 873704"/>
                <a:gd name="connsiteY20" fmla="*/ 1564106 h 1937522"/>
                <a:gd name="connsiteX21" fmla="*/ 272125 w 873704"/>
                <a:gd name="connsiteY21" fmla="*/ 1636295 h 1937522"/>
                <a:gd name="connsiteX22" fmla="*/ 320251 w 873704"/>
                <a:gd name="connsiteY22" fmla="*/ 1696453 h 1937522"/>
                <a:gd name="connsiteX23" fmla="*/ 344314 w 873704"/>
                <a:gd name="connsiteY23" fmla="*/ 1768642 h 1937522"/>
                <a:gd name="connsiteX24" fmla="*/ 380409 w 873704"/>
                <a:gd name="connsiteY24" fmla="*/ 1840832 h 1937522"/>
                <a:gd name="connsiteX25" fmla="*/ 452599 w 873704"/>
                <a:gd name="connsiteY25" fmla="*/ 1876927 h 1937522"/>
                <a:gd name="connsiteX26" fmla="*/ 488693 w 873704"/>
                <a:gd name="connsiteY26" fmla="*/ 1900990 h 1937522"/>
                <a:gd name="connsiteX27" fmla="*/ 681199 w 873704"/>
                <a:gd name="connsiteY27" fmla="*/ 1925053 h 1937522"/>
                <a:gd name="connsiteX28" fmla="*/ 873704 w 873704"/>
                <a:gd name="connsiteY28" fmla="*/ 1937084 h 1937522"/>
                <a:gd name="connsiteX0" fmla="*/ 830371 w 866466"/>
                <a:gd name="connsiteY0" fmla="*/ 0 h 1937522"/>
                <a:gd name="connsiteX1" fmla="*/ 517550 w 866466"/>
                <a:gd name="connsiteY1" fmla="*/ 108284 h 1937522"/>
                <a:gd name="connsiteX2" fmla="*/ 541613 w 866466"/>
                <a:gd name="connsiteY2" fmla="*/ 84222 h 1937522"/>
                <a:gd name="connsiteX3" fmla="*/ 385202 w 866466"/>
                <a:gd name="connsiteY3" fmla="*/ 120316 h 1937522"/>
                <a:gd name="connsiteX4" fmla="*/ 337076 w 866466"/>
                <a:gd name="connsiteY4" fmla="*/ 204537 h 1937522"/>
                <a:gd name="connsiteX5" fmla="*/ 264887 w 866466"/>
                <a:gd name="connsiteY5" fmla="*/ 228600 h 1937522"/>
                <a:gd name="connsiteX6" fmla="*/ 216761 w 866466"/>
                <a:gd name="connsiteY6" fmla="*/ 288758 h 1937522"/>
                <a:gd name="connsiteX7" fmla="*/ 168634 w 866466"/>
                <a:gd name="connsiteY7" fmla="*/ 360948 h 1937522"/>
                <a:gd name="connsiteX8" fmla="*/ 144571 w 866466"/>
                <a:gd name="connsiteY8" fmla="*/ 397042 h 1937522"/>
                <a:gd name="connsiteX9" fmla="*/ 132539 w 866466"/>
                <a:gd name="connsiteY9" fmla="*/ 433137 h 1937522"/>
                <a:gd name="connsiteX10" fmla="*/ 84413 w 866466"/>
                <a:gd name="connsiteY10" fmla="*/ 505327 h 1937522"/>
                <a:gd name="connsiteX11" fmla="*/ 60350 w 866466"/>
                <a:gd name="connsiteY11" fmla="*/ 661737 h 1937522"/>
                <a:gd name="connsiteX12" fmla="*/ 36287 w 866466"/>
                <a:gd name="connsiteY12" fmla="*/ 745958 h 1937522"/>
                <a:gd name="connsiteX13" fmla="*/ 193 w 866466"/>
                <a:gd name="connsiteY13" fmla="*/ 1203158 h 1937522"/>
                <a:gd name="connsiteX14" fmla="*/ 24256 w 866466"/>
                <a:gd name="connsiteY14" fmla="*/ 1263316 h 1937522"/>
                <a:gd name="connsiteX15" fmla="*/ 72382 w 866466"/>
                <a:gd name="connsiteY15" fmla="*/ 1335506 h 1937522"/>
                <a:gd name="connsiteX16" fmla="*/ 96445 w 866466"/>
                <a:gd name="connsiteY16" fmla="*/ 1359569 h 1937522"/>
                <a:gd name="connsiteX17" fmla="*/ 120508 w 866466"/>
                <a:gd name="connsiteY17" fmla="*/ 1395663 h 1937522"/>
                <a:gd name="connsiteX18" fmla="*/ 120507 w 866466"/>
                <a:gd name="connsiteY18" fmla="*/ 1443789 h 1937522"/>
                <a:gd name="connsiteX19" fmla="*/ 192697 w 866466"/>
                <a:gd name="connsiteY19" fmla="*/ 1491916 h 1937522"/>
                <a:gd name="connsiteX20" fmla="*/ 228792 w 866466"/>
                <a:gd name="connsiteY20" fmla="*/ 1564106 h 1937522"/>
                <a:gd name="connsiteX21" fmla="*/ 264887 w 866466"/>
                <a:gd name="connsiteY21" fmla="*/ 1636295 h 1937522"/>
                <a:gd name="connsiteX22" fmla="*/ 313013 w 866466"/>
                <a:gd name="connsiteY22" fmla="*/ 1696453 h 1937522"/>
                <a:gd name="connsiteX23" fmla="*/ 337076 w 866466"/>
                <a:gd name="connsiteY23" fmla="*/ 1768642 h 1937522"/>
                <a:gd name="connsiteX24" fmla="*/ 373171 w 866466"/>
                <a:gd name="connsiteY24" fmla="*/ 1840832 h 1937522"/>
                <a:gd name="connsiteX25" fmla="*/ 445361 w 866466"/>
                <a:gd name="connsiteY25" fmla="*/ 1876927 h 1937522"/>
                <a:gd name="connsiteX26" fmla="*/ 481455 w 866466"/>
                <a:gd name="connsiteY26" fmla="*/ 1900990 h 1937522"/>
                <a:gd name="connsiteX27" fmla="*/ 673961 w 866466"/>
                <a:gd name="connsiteY27" fmla="*/ 1925053 h 1937522"/>
                <a:gd name="connsiteX28" fmla="*/ 866466 w 866466"/>
                <a:gd name="connsiteY28" fmla="*/ 1937084 h 1937522"/>
                <a:gd name="connsiteX0" fmla="*/ 830371 w 866466"/>
                <a:gd name="connsiteY0" fmla="*/ 0 h 1999454"/>
                <a:gd name="connsiteX1" fmla="*/ 517550 w 866466"/>
                <a:gd name="connsiteY1" fmla="*/ 108284 h 1999454"/>
                <a:gd name="connsiteX2" fmla="*/ 541613 w 866466"/>
                <a:gd name="connsiteY2" fmla="*/ 84222 h 1999454"/>
                <a:gd name="connsiteX3" fmla="*/ 385202 w 866466"/>
                <a:gd name="connsiteY3" fmla="*/ 120316 h 1999454"/>
                <a:gd name="connsiteX4" fmla="*/ 337076 w 866466"/>
                <a:gd name="connsiteY4" fmla="*/ 204537 h 1999454"/>
                <a:gd name="connsiteX5" fmla="*/ 264887 w 866466"/>
                <a:gd name="connsiteY5" fmla="*/ 228600 h 1999454"/>
                <a:gd name="connsiteX6" fmla="*/ 216761 w 866466"/>
                <a:gd name="connsiteY6" fmla="*/ 288758 h 1999454"/>
                <a:gd name="connsiteX7" fmla="*/ 168634 w 866466"/>
                <a:gd name="connsiteY7" fmla="*/ 360948 h 1999454"/>
                <a:gd name="connsiteX8" fmla="*/ 144571 w 866466"/>
                <a:gd name="connsiteY8" fmla="*/ 397042 h 1999454"/>
                <a:gd name="connsiteX9" fmla="*/ 132539 w 866466"/>
                <a:gd name="connsiteY9" fmla="*/ 433137 h 1999454"/>
                <a:gd name="connsiteX10" fmla="*/ 84413 w 866466"/>
                <a:gd name="connsiteY10" fmla="*/ 505327 h 1999454"/>
                <a:gd name="connsiteX11" fmla="*/ 60350 w 866466"/>
                <a:gd name="connsiteY11" fmla="*/ 661737 h 1999454"/>
                <a:gd name="connsiteX12" fmla="*/ 36287 w 866466"/>
                <a:gd name="connsiteY12" fmla="*/ 745958 h 1999454"/>
                <a:gd name="connsiteX13" fmla="*/ 193 w 866466"/>
                <a:gd name="connsiteY13" fmla="*/ 1203158 h 1999454"/>
                <a:gd name="connsiteX14" fmla="*/ 24256 w 866466"/>
                <a:gd name="connsiteY14" fmla="*/ 1263316 h 1999454"/>
                <a:gd name="connsiteX15" fmla="*/ 72382 w 866466"/>
                <a:gd name="connsiteY15" fmla="*/ 1335506 h 1999454"/>
                <a:gd name="connsiteX16" fmla="*/ 96445 w 866466"/>
                <a:gd name="connsiteY16" fmla="*/ 1359569 h 1999454"/>
                <a:gd name="connsiteX17" fmla="*/ 120508 w 866466"/>
                <a:gd name="connsiteY17" fmla="*/ 1395663 h 1999454"/>
                <a:gd name="connsiteX18" fmla="*/ 120507 w 866466"/>
                <a:gd name="connsiteY18" fmla="*/ 1443789 h 1999454"/>
                <a:gd name="connsiteX19" fmla="*/ 192697 w 866466"/>
                <a:gd name="connsiteY19" fmla="*/ 1491916 h 1999454"/>
                <a:gd name="connsiteX20" fmla="*/ 228792 w 866466"/>
                <a:gd name="connsiteY20" fmla="*/ 1564106 h 1999454"/>
                <a:gd name="connsiteX21" fmla="*/ 264887 w 866466"/>
                <a:gd name="connsiteY21" fmla="*/ 1636295 h 1999454"/>
                <a:gd name="connsiteX22" fmla="*/ 313013 w 866466"/>
                <a:gd name="connsiteY22" fmla="*/ 1696453 h 1999454"/>
                <a:gd name="connsiteX23" fmla="*/ 337076 w 866466"/>
                <a:gd name="connsiteY23" fmla="*/ 1768642 h 1999454"/>
                <a:gd name="connsiteX24" fmla="*/ 373171 w 866466"/>
                <a:gd name="connsiteY24" fmla="*/ 1840832 h 1999454"/>
                <a:gd name="connsiteX25" fmla="*/ 445361 w 866466"/>
                <a:gd name="connsiteY25" fmla="*/ 1876927 h 1999454"/>
                <a:gd name="connsiteX26" fmla="*/ 481455 w 866466"/>
                <a:gd name="connsiteY26" fmla="*/ 1900990 h 1999454"/>
                <a:gd name="connsiteX27" fmla="*/ 673961 w 866466"/>
                <a:gd name="connsiteY27" fmla="*/ 1997243 h 1999454"/>
                <a:gd name="connsiteX28" fmla="*/ 866466 w 866466"/>
                <a:gd name="connsiteY28" fmla="*/ 1937084 h 1999454"/>
                <a:gd name="connsiteX0" fmla="*/ 830371 w 866466"/>
                <a:gd name="connsiteY0" fmla="*/ 0 h 1997243"/>
                <a:gd name="connsiteX1" fmla="*/ 517550 w 866466"/>
                <a:gd name="connsiteY1" fmla="*/ 108284 h 1997243"/>
                <a:gd name="connsiteX2" fmla="*/ 541613 w 866466"/>
                <a:gd name="connsiteY2" fmla="*/ 84222 h 1997243"/>
                <a:gd name="connsiteX3" fmla="*/ 385202 w 866466"/>
                <a:gd name="connsiteY3" fmla="*/ 120316 h 1997243"/>
                <a:gd name="connsiteX4" fmla="*/ 337076 w 866466"/>
                <a:gd name="connsiteY4" fmla="*/ 204537 h 1997243"/>
                <a:gd name="connsiteX5" fmla="*/ 264887 w 866466"/>
                <a:gd name="connsiteY5" fmla="*/ 228600 h 1997243"/>
                <a:gd name="connsiteX6" fmla="*/ 216761 w 866466"/>
                <a:gd name="connsiteY6" fmla="*/ 288758 h 1997243"/>
                <a:gd name="connsiteX7" fmla="*/ 168634 w 866466"/>
                <a:gd name="connsiteY7" fmla="*/ 360948 h 1997243"/>
                <a:gd name="connsiteX8" fmla="*/ 144571 w 866466"/>
                <a:gd name="connsiteY8" fmla="*/ 397042 h 1997243"/>
                <a:gd name="connsiteX9" fmla="*/ 132539 w 866466"/>
                <a:gd name="connsiteY9" fmla="*/ 433137 h 1997243"/>
                <a:gd name="connsiteX10" fmla="*/ 84413 w 866466"/>
                <a:gd name="connsiteY10" fmla="*/ 505327 h 1997243"/>
                <a:gd name="connsiteX11" fmla="*/ 60350 w 866466"/>
                <a:gd name="connsiteY11" fmla="*/ 661737 h 1997243"/>
                <a:gd name="connsiteX12" fmla="*/ 36287 w 866466"/>
                <a:gd name="connsiteY12" fmla="*/ 745958 h 1997243"/>
                <a:gd name="connsiteX13" fmla="*/ 193 w 866466"/>
                <a:gd name="connsiteY13" fmla="*/ 1203158 h 1997243"/>
                <a:gd name="connsiteX14" fmla="*/ 24256 w 866466"/>
                <a:gd name="connsiteY14" fmla="*/ 1263316 h 1997243"/>
                <a:gd name="connsiteX15" fmla="*/ 72382 w 866466"/>
                <a:gd name="connsiteY15" fmla="*/ 1335506 h 1997243"/>
                <a:gd name="connsiteX16" fmla="*/ 96445 w 866466"/>
                <a:gd name="connsiteY16" fmla="*/ 1359569 h 1997243"/>
                <a:gd name="connsiteX17" fmla="*/ 120508 w 866466"/>
                <a:gd name="connsiteY17" fmla="*/ 1395663 h 1997243"/>
                <a:gd name="connsiteX18" fmla="*/ 120507 w 866466"/>
                <a:gd name="connsiteY18" fmla="*/ 1443789 h 1997243"/>
                <a:gd name="connsiteX19" fmla="*/ 192697 w 866466"/>
                <a:gd name="connsiteY19" fmla="*/ 1491916 h 1997243"/>
                <a:gd name="connsiteX20" fmla="*/ 228792 w 866466"/>
                <a:gd name="connsiteY20" fmla="*/ 1564106 h 1997243"/>
                <a:gd name="connsiteX21" fmla="*/ 264887 w 866466"/>
                <a:gd name="connsiteY21" fmla="*/ 1636295 h 1997243"/>
                <a:gd name="connsiteX22" fmla="*/ 313013 w 866466"/>
                <a:gd name="connsiteY22" fmla="*/ 1696453 h 1997243"/>
                <a:gd name="connsiteX23" fmla="*/ 337076 w 866466"/>
                <a:gd name="connsiteY23" fmla="*/ 1768642 h 1997243"/>
                <a:gd name="connsiteX24" fmla="*/ 373171 w 866466"/>
                <a:gd name="connsiteY24" fmla="*/ 1840832 h 1997243"/>
                <a:gd name="connsiteX25" fmla="*/ 445361 w 866466"/>
                <a:gd name="connsiteY25" fmla="*/ 1876927 h 1997243"/>
                <a:gd name="connsiteX26" fmla="*/ 469423 w 866466"/>
                <a:gd name="connsiteY26" fmla="*/ 1937084 h 1997243"/>
                <a:gd name="connsiteX27" fmla="*/ 673961 w 866466"/>
                <a:gd name="connsiteY27" fmla="*/ 1997243 h 1997243"/>
                <a:gd name="connsiteX28" fmla="*/ 866466 w 866466"/>
                <a:gd name="connsiteY28" fmla="*/ 1937084 h 1997243"/>
                <a:gd name="connsiteX0" fmla="*/ 830371 w 866466"/>
                <a:gd name="connsiteY0" fmla="*/ 0 h 1997243"/>
                <a:gd name="connsiteX1" fmla="*/ 517550 w 866466"/>
                <a:gd name="connsiteY1" fmla="*/ 108284 h 1997243"/>
                <a:gd name="connsiteX2" fmla="*/ 541613 w 866466"/>
                <a:gd name="connsiteY2" fmla="*/ 84222 h 1997243"/>
                <a:gd name="connsiteX3" fmla="*/ 385202 w 866466"/>
                <a:gd name="connsiteY3" fmla="*/ 120316 h 1997243"/>
                <a:gd name="connsiteX4" fmla="*/ 337076 w 866466"/>
                <a:gd name="connsiteY4" fmla="*/ 204537 h 1997243"/>
                <a:gd name="connsiteX5" fmla="*/ 264887 w 866466"/>
                <a:gd name="connsiteY5" fmla="*/ 228600 h 1997243"/>
                <a:gd name="connsiteX6" fmla="*/ 216761 w 866466"/>
                <a:gd name="connsiteY6" fmla="*/ 288758 h 1997243"/>
                <a:gd name="connsiteX7" fmla="*/ 168634 w 866466"/>
                <a:gd name="connsiteY7" fmla="*/ 360948 h 1997243"/>
                <a:gd name="connsiteX8" fmla="*/ 144571 w 866466"/>
                <a:gd name="connsiteY8" fmla="*/ 397042 h 1997243"/>
                <a:gd name="connsiteX9" fmla="*/ 132539 w 866466"/>
                <a:gd name="connsiteY9" fmla="*/ 433137 h 1997243"/>
                <a:gd name="connsiteX10" fmla="*/ 84413 w 866466"/>
                <a:gd name="connsiteY10" fmla="*/ 505327 h 1997243"/>
                <a:gd name="connsiteX11" fmla="*/ 60350 w 866466"/>
                <a:gd name="connsiteY11" fmla="*/ 661737 h 1997243"/>
                <a:gd name="connsiteX12" fmla="*/ 36287 w 866466"/>
                <a:gd name="connsiteY12" fmla="*/ 745958 h 1997243"/>
                <a:gd name="connsiteX13" fmla="*/ 193 w 866466"/>
                <a:gd name="connsiteY13" fmla="*/ 1203158 h 1997243"/>
                <a:gd name="connsiteX14" fmla="*/ 24256 w 866466"/>
                <a:gd name="connsiteY14" fmla="*/ 1263316 h 1997243"/>
                <a:gd name="connsiteX15" fmla="*/ 72382 w 866466"/>
                <a:gd name="connsiteY15" fmla="*/ 1335506 h 1997243"/>
                <a:gd name="connsiteX16" fmla="*/ 96445 w 866466"/>
                <a:gd name="connsiteY16" fmla="*/ 1359569 h 1997243"/>
                <a:gd name="connsiteX17" fmla="*/ 120508 w 866466"/>
                <a:gd name="connsiteY17" fmla="*/ 1395663 h 1997243"/>
                <a:gd name="connsiteX18" fmla="*/ 120507 w 866466"/>
                <a:gd name="connsiteY18" fmla="*/ 1443789 h 1997243"/>
                <a:gd name="connsiteX19" fmla="*/ 192697 w 866466"/>
                <a:gd name="connsiteY19" fmla="*/ 1491916 h 1997243"/>
                <a:gd name="connsiteX20" fmla="*/ 228792 w 866466"/>
                <a:gd name="connsiteY20" fmla="*/ 1564106 h 1997243"/>
                <a:gd name="connsiteX21" fmla="*/ 264887 w 866466"/>
                <a:gd name="connsiteY21" fmla="*/ 1636295 h 1997243"/>
                <a:gd name="connsiteX22" fmla="*/ 313013 w 866466"/>
                <a:gd name="connsiteY22" fmla="*/ 1720516 h 1997243"/>
                <a:gd name="connsiteX23" fmla="*/ 337076 w 866466"/>
                <a:gd name="connsiteY23" fmla="*/ 1768642 h 1997243"/>
                <a:gd name="connsiteX24" fmla="*/ 373171 w 866466"/>
                <a:gd name="connsiteY24" fmla="*/ 1840832 h 1997243"/>
                <a:gd name="connsiteX25" fmla="*/ 445361 w 866466"/>
                <a:gd name="connsiteY25" fmla="*/ 1876927 h 1997243"/>
                <a:gd name="connsiteX26" fmla="*/ 469423 w 866466"/>
                <a:gd name="connsiteY26" fmla="*/ 1937084 h 1997243"/>
                <a:gd name="connsiteX27" fmla="*/ 673961 w 866466"/>
                <a:gd name="connsiteY27" fmla="*/ 1997243 h 1997243"/>
                <a:gd name="connsiteX28" fmla="*/ 866466 w 866466"/>
                <a:gd name="connsiteY28" fmla="*/ 1937084 h 1997243"/>
                <a:gd name="connsiteX0" fmla="*/ 830371 w 866466"/>
                <a:gd name="connsiteY0" fmla="*/ 0 h 1997243"/>
                <a:gd name="connsiteX1" fmla="*/ 517550 w 866466"/>
                <a:gd name="connsiteY1" fmla="*/ 108284 h 1997243"/>
                <a:gd name="connsiteX2" fmla="*/ 541613 w 866466"/>
                <a:gd name="connsiteY2" fmla="*/ 84222 h 1997243"/>
                <a:gd name="connsiteX3" fmla="*/ 385202 w 866466"/>
                <a:gd name="connsiteY3" fmla="*/ 120316 h 1997243"/>
                <a:gd name="connsiteX4" fmla="*/ 337076 w 866466"/>
                <a:gd name="connsiteY4" fmla="*/ 204537 h 1997243"/>
                <a:gd name="connsiteX5" fmla="*/ 264887 w 866466"/>
                <a:gd name="connsiteY5" fmla="*/ 228600 h 1997243"/>
                <a:gd name="connsiteX6" fmla="*/ 216761 w 866466"/>
                <a:gd name="connsiteY6" fmla="*/ 288758 h 1997243"/>
                <a:gd name="connsiteX7" fmla="*/ 168634 w 866466"/>
                <a:gd name="connsiteY7" fmla="*/ 360948 h 1997243"/>
                <a:gd name="connsiteX8" fmla="*/ 144571 w 866466"/>
                <a:gd name="connsiteY8" fmla="*/ 397042 h 1997243"/>
                <a:gd name="connsiteX9" fmla="*/ 132539 w 866466"/>
                <a:gd name="connsiteY9" fmla="*/ 433137 h 1997243"/>
                <a:gd name="connsiteX10" fmla="*/ 84413 w 866466"/>
                <a:gd name="connsiteY10" fmla="*/ 505327 h 1997243"/>
                <a:gd name="connsiteX11" fmla="*/ 60350 w 866466"/>
                <a:gd name="connsiteY11" fmla="*/ 661737 h 1997243"/>
                <a:gd name="connsiteX12" fmla="*/ 36287 w 866466"/>
                <a:gd name="connsiteY12" fmla="*/ 745958 h 1997243"/>
                <a:gd name="connsiteX13" fmla="*/ 193 w 866466"/>
                <a:gd name="connsiteY13" fmla="*/ 1203158 h 1997243"/>
                <a:gd name="connsiteX14" fmla="*/ 24256 w 866466"/>
                <a:gd name="connsiteY14" fmla="*/ 1263316 h 1997243"/>
                <a:gd name="connsiteX15" fmla="*/ 72382 w 866466"/>
                <a:gd name="connsiteY15" fmla="*/ 1335506 h 1997243"/>
                <a:gd name="connsiteX16" fmla="*/ 96445 w 866466"/>
                <a:gd name="connsiteY16" fmla="*/ 1359569 h 1997243"/>
                <a:gd name="connsiteX17" fmla="*/ 120508 w 866466"/>
                <a:gd name="connsiteY17" fmla="*/ 1395663 h 1997243"/>
                <a:gd name="connsiteX18" fmla="*/ 120507 w 866466"/>
                <a:gd name="connsiteY18" fmla="*/ 1443789 h 1997243"/>
                <a:gd name="connsiteX19" fmla="*/ 192697 w 866466"/>
                <a:gd name="connsiteY19" fmla="*/ 1491916 h 1997243"/>
                <a:gd name="connsiteX20" fmla="*/ 228792 w 866466"/>
                <a:gd name="connsiteY20" fmla="*/ 1564106 h 1997243"/>
                <a:gd name="connsiteX21" fmla="*/ 276919 w 866466"/>
                <a:gd name="connsiteY21" fmla="*/ 1660359 h 1997243"/>
                <a:gd name="connsiteX22" fmla="*/ 313013 w 866466"/>
                <a:gd name="connsiteY22" fmla="*/ 1720516 h 1997243"/>
                <a:gd name="connsiteX23" fmla="*/ 337076 w 866466"/>
                <a:gd name="connsiteY23" fmla="*/ 1768642 h 1997243"/>
                <a:gd name="connsiteX24" fmla="*/ 373171 w 866466"/>
                <a:gd name="connsiteY24" fmla="*/ 1840832 h 1997243"/>
                <a:gd name="connsiteX25" fmla="*/ 445361 w 866466"/>
                <a:gd name="connsiteY25" fmla="*/ 1876927 h 1997243"/>
                <a:gd name="connsiteX26" fmla="*/ 469423 w 866466"/>
                <a:gd name="connsiteY26" fmla="*/ 1937084 h 1997243"/>
                <a:gd name="connsiteX27" fmla="*/ 673961 w 866466"/>
                <a:gd name="connsiteY27" fmla="*/ 1997243 h 1997243"/>
                <a:gd name="connsiteX28" fmla="*/ 866466 w 866466"/>
                <a:gd name="connsiteY28" fmla="*/ 1937084 h 1997243"/>
                <a:gd name="connsiteX0" fmla="*/ 830371 w 830371"/>
                <a:gd name="connsiteY0" fmla="*/ 0 h 2021305"/>
                <a:gd name="connsiteX1" fmla="*/ 517550 w 830371"/>
                <a:gd name="connsiteY1" fmla="*/ 108284 h 2021305"/>
                <a:gd name="connsiteX2" fmla="*/ 541613 w 830371"/>
                <a:gd name="connsiteY2" fmla="*/ 84222 h 2021305"/>
                <a:gd name="connsiteX3" fmla="*/ 385202 w 830371"/>
                <a:gd name="connsiteY3" fmla="*/ 120316 h 2021305"/>
                <a:gd name="connsiteX4" fmla="*/ 337076 w 830371"/>
                <a:gd name="connsiteY4" fmla="*/ 204537 h 2021305"/>
                <a:gd name="connsiteX5" fmla="*/ 264887 w 830371"/>
                <a:gd name="connsiteY5" fmla="*/ 228600 h 2021305"/>
                <a:gd name="connsiteX6" fmla="*/ 216761 w 830371"/>
                <a:gd name="connsiteY6" fmla="*/ 288758 h 2021305"/>
                <a:gd name="connsiteX7" fmla="*/ 168634 w 830371"/>
                <a:gd name="connsiteY7" fmla="*/ 360948 h 2021305"/>
                <a:gd name="connsiteX8" fmla="*/ 144571 w 830371"/>
                <a:gd name="connsiteY8" fmla="*/ 397042 h 2021305"/>
                <a:gd name="connsiteX9" fmla="*/ 132539 w 830371"/>
                <a:gd name="connsiteY9" fmla="*/ 433137 h 2021305"/>
                <a:gd name="connsiteX10" fmla="*/ 84413 w 830371"/>
                <a:gd name="connsiteY10" fmla="*/ 505327 h 2021305"/>
                <a:gd name="connsiteX11" fmla="*/ 60350 w 830371"/>
                <a:gd name="connsiteY11" fmla="*/ 661737 h 2021305"/>
                <a:gd name="connsiteX12" fmla="*/ 36287 w 830371"/>
                <a:gd name="connsiteY12" fmla="*/ 745958 h 2021305"/>
                <a:gd name="connsiteX13" fmla="*/ 193 w 830371"/>
                <a:gd name="connsiteY13" fmla="*/ 1203158 h 2021305"/>
                <a:gd name="connsiteX14" fmla="*/ 24256 w 830371"/>
                <a:gd name="connsiteY14" fmla="*/ 1263316 h 2021305"/>
                <a:gd name="connsiteX15" fmla="*/ 72382 w 830371"/>
                <a:gd name="connsiteY15" fmla="*/ 1335506 h 2021305"/>
                <a:gd name="connsiteX16" fmla="*/ 96445 w 830371"/>
                <a:gd name="connsiteY16" fmla="*/ 1359569 h 2021305"/>
                <a:gd name="connsiteX17" fmla="*/ 120508 w 830371"/>
                <a:gd name="connsiteY17" fmla="*/ 1395663 h 2021305"/>
                <a:gd name="connsiteX18" fmla="*/ 120507 w 830371"/>
                <a:gd name="connsiteY18" fmla="*/ 1443789 h 2021305"/>
                <a:gd name="connsiteX19" fmla="*/ 192697 w 830371"/>
                <a:gd name="connsiteY19" fmla="*/ 1491916 h 2021305"/>
                <a:gd name="connsiteX20" fmla="*/ 228792 w 830371"/>
                <a:gd name="connsiteY20" fmla="*/ 1564106 h 2021305"/>
                <a:gd name="connsiteX21" fmla="*/ 276919 w 830371"/>
                <a:gd name="connsiteY21" fmla="*/ 1660359 h 2021305"/>
                <a:gd name="connsiteX22" fmla="*/ 313013 w 830371"/>
                <a:gd name="connsiteY22" fmla="*/ 1720516 h 2021305"/>
                <a:gd name="connsiteX23" fmla="*/ 337076 w 830371"/>
                <a:gd name="connsiteY23" fmla="*/ 1768642 h 2021305"/>
                <a:gd name="connsiteX24" fmla="*/ 373171 w 830371"/>
                <a:gd name="connsiteY24" fmla="*/ 1840832 h 2021305"/>
                <a:gd name="connsiteX25" fmla="*/ 445361 w 830371"/>
                <a:gd name="connsiteY25" fmla="*/ 1876927 h 2021305"/>
                <a:gd name="connsiteX26" fmla="*/ 469423 w 830371"/>
                <a:gd name="connsiteY26" fmla="*/ 1937084 h 2021305"/>
                <a:gd name="connsiteX27" fmla="*/ 673961 w 830371"/>
                <a:gd name="connsiteY27" fmla="*/ 1997243 h 2021305"/>
                <a:gd name="connsiteX28" fmla="*/ 782245 w 830371"/>
                <a:gd name="connsiteY28" fmla="*/ 2021305 h 2021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30371" h="2021305">
                  <a:moveTo>
                    <a:pt x="830371" y="0"/>
                  </a:moveTo>
                  <a:cubicBezTo>
                    <a:pt x="754171" y="4010"/>
                    <a:pt x="565676" y="94247"/>
                    <a:pt x="517550" y="108284"/>
                  </a:cubicBezTo>
                  <a:cubicBezTo>
                    <a:pt x="469424" y="122321"/>
                    <a:pt x="563671" y="82217"/>
                    <a:pt x="541613" y="84222"/>
                  </a:cubicBezTo>
                  <a:cubicBezTo>
                    <a:pt x="519555" y="86227"/>
                    <a:pt x="419292" y="100264"/>
                    <a:pt x="385202" y="120316"/>
                  </a:cubicBezTo>
                  <a:cubicBezTo>
                    <a:pt x="351113" y="140369"/>
                    <a:pt x="357129" y="186490"/>
                    <a:pt x="337076" y="204537"/>
                  </a:cubicBezTo>
                  <a:cubicBezTo>
                    <a:pt x="317023" y="222584"/>
                    <a:pt x="264887" y="228600"/>
                    <a:pt x="264887" y="228600"/>
                  </a:cubicBezTo>
                  <a:cubicBezTo>
                    <a:pt x="237791" y="309885"/>
                    <a:pt x="275369" y="221778"/>
                    <a:pt x="216761" y="288758"/>
                  </a:cubicBezTo>
                  <a:cubicBezTo>
                    <a:pt x="197717" y="310523"/>
                    <a:pt x="184676" y="336885"/>
                    <a:pt x="168634" y="360948"/>
                  </a:cubicBezTo>
                  <a:cubicBezTo>
                    <a:pt x="160613" y="372979"/>
                    <a:pt x="149144" y="383324"/>
                    <a:pt x="144571" y="397042"/>
                  </a:cubicBezTo>
                  <a:cubicBezTo>
                    <a:pt x="140560" y="409074"/>
                    <a:pt x="138698" y="422050"/>
                    <a:pt x="132539" y="433137"/>
                  </a:cubicBezTo>
                  <a:cubicBezTo>
                    <a:pt x="118494" y="458418"/>
                    <a:pt x="84413" y="505327"/>
                    <a:pt x="84413" y="505327"/>
                  </a:cubicBezTo>
                  <a:cubicBezTo>
                    <a:pt x="57264" y="613929"/>
                    <a:pt x="88068" y="481576"/>
                    <a:pt x="60350" y="661737"/>
                  </a:cubicBezTo>
                  <a:cubicBezTo>
                    <a:pt x="56034" y="689788"/>
                    <a:pt x="45269" y="719009"/>
                    <a:pt x="36287" y="745958"/>
                  </a:cubicBezTo>
                  <a:cubicBezTo>
                    <a:pt x="18969" y="936453"/>
                    <a:pt x="2198" y="1116932"/>
                    <a:pt x="193" y="1203158"/>
                  </a:cubicBezTo>
                  <a:cubicBezTo>
                    <a:pt x="-1812" y="1289384"/>
                    <a:pt x="12225" y="1241258"/>
                    <a:pt x="24256" y="1263316"/>
                  </a:cubicBezTo>
                  <a:cubicBezTo>
                    <a:pt x="36287" y="1285374"/>
                    <a:pt x="60351" y="1319464"/>
                    <a:pt x="72382" y="1335506"/>
                  </a:cubicBezTo>
                  <a:cubicBezTo>
                    <a:pt x="84414" y="1351548"/>
                    <a:pt x="88424" y="1349543"/>
                    <a:pt x="96445" y="1359569"/>
                  </a:cubicBezTo>
                  <a:cubicBezTo>
                    <a:pt x="104466" y="1369595"/>
                    <a:pt x="112487" y="1383632"/>
                    <a:pt x="120508" y="1395663"/>
                  </a:cubicBezTo>
                  <a:cubicBezTo>
                    <a:pt x="124518" y="1407695"/>
                    <a:pt x="112898" y="1433643"/>
                    <a:pt x="120507" y="1443789"/>
                  </a:cubicBezTo>
                  <a:cubicBezTo>
                    <a:pt x="137522" y="1466476"/>
                    <a:pt x="174650" y="1471863"/>
                    <a:pt x="192697" y="1491916"/>
                  </a:cubicBezTo>
                  <a:cubicBezTo>
                    <a:pt x="210745" y="1511969"/>
                    <a:pt x="214755" y="1536032"/>
                    <a:pt x="228792" y="1564106"/>
                  </a:cubicBezTo>
                  <a:cubicBezTo>
                    <a:pt x="242829" y="1592180"/>
                    <a:pt x="207957" y="1556915"/>
                    <a:pt x="276919" y="1660359"/>
                  </a:cubicBezTo>
                  <a:cubicBezTo>
                    <a:pt x="320794" y="1791991"/>
                    <a:pt x="302987" y="1702469"/>
                    <a:pt x="313013" y="1720516"/>
                  </a:cubicBezTo>
                  <a:cubicBezTo>
                    <a:pt x="323039" y="1738563"/>
                    <a:pt x="327050" y="1748589"/>
                    <a:pt x="337076" y="1768642"/>
                  </a:cubicBezTo>
                  <a:cubicBezTo>
                    <a:pt x="347102" y="1788695"/>
                    <a:pt x="349849" y="1817510"/>
                    <a:pt x="373171" y="1840832"/>
                  </a:cubicBezTo>
                  <a:cubicBezTo>
                    <a:pt x="407651" y="1875312"/>
                    <a:pt x="429319" y="1860885"/>
                    <a:pt x="445361" y="1876927"/>
                  </a:cubicBezTo>
                  <a:cubicBezTo>
                    <a:pt x="461403" y="1892969"/>
                    <a:pt x="431323" y="1917031"/>
                    <a:pt x="469423" y="1937084"/>
                  </a:cubicBezTo>
                  <a:cubicBezTo>
                    <a:pt x="507523" y="1957137"/>
                    <a:pt x="621824" y="1983206"/>
                    <a:pt x="673961" y="1997243"/>
                  </a:cubicBezTo>
                  <a:cubicBezTo>
                    <a:pt x="726098" y="2011280"/>
                    <a:pt x="613945" y="2021305"/>
                    <a:pt x="782245" y="2021305"/>
                  </a:cubicBezTo>
                </a:path>
              </a:pathLst>
            </a:custGeom>
            <a:noFill/>
            <a:ln w="19050">
              <a:solidFill>
                <a:srgbClr val="D59D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lowchart: Direct Access Storage 12"/>
            <p:cNvSpPr/>
            <p:nvPr/>
          </p:nvSpPr>
          <p:spPr>
            <a:xfrm rot="984620">
              <a:off x="6493841" y="4168012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8" name="Flowchart: Direct Access Storage 12"/>
            <p:cNvSpPr/>
            <p:nvPr/>
          </p:nvSpPr>
          <p:spPr>
            <a:xfrm rot="984620">
              <a:off x="6331422" y="4284231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59" name="Straight Connector 6"/>
            <p:cNvCxnSpPr/>
            <p:nvPr/>
          </p:nvCxnSpPr>
          <p:spPr>
            <a:xfrm flipH="1">
              <a:off x="6381149" y="2284721"/>
              <a:ext cx="370225" cy="62090"/>
            </a:xfrm>
            <a:prstGeom prst="curvedConnector3">
              <a:avLst>
                <a:gd name="adj1" fmla="val 4068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6"/>
            <p:cNvCxnSpPr/>
            <p:nvPr/>
          </p:nvCxnSpPr>
          <p:spPr>
            <a:xfrm flipH="1">
              <a:off x="6305298" y="2196803"/>
              <a:ext cx="370225" cy="62090"/>
            </a:xfrm>
            <a:prstGeom prst="curvedConnector3">
              <a:avLst>
                <a:gd name="adj1" fmla="val 4068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/>
          <p:cNvCxnSpPr/>
          <p:nvPr/>
        </p:nvCxnSpPr>
        <p:spPr>
          <a:xfrm flipH="1" flipV="1">
            <a:off x="4799051" y="3347331"/>
            <a:ext cx="1096423" cy="67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943430" y="3025836"/>
            <a:ext cx="972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stimulus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288675" y="1506567"/>
            <a:ext cx="803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Before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4786684" y="1502924"/>
            <a:ext cx="658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After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56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3594435" y="1901542"/>
            <a:ext cx="708952" cy="3026035"/>
            <a:chOff x="5385924" y="1562172"/>
            <a:chExt cx="708952" cy="3026035"/>
          </a:xfrm>
        </p:grpSpPr>
        <p:sp>
          <p:nvSpPr>
            <p:cNvPr id="5" name="Flowchart: Direct Access Storage 4"/>
            <p:cNvSpPr/>
            <p:nvPr/>
          </p:nvSpPr>
          <p:spPr>
            <a:xfrm rot="5400000">
              <a:off x="4245891" y="2743666"/>
              <a:ext cx="2813887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 rot="5400000">
              <a:off x="5459401" y="1800057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6"/>
            <p:cNvCxnSpPr/>
            <p:nvPr/>
          </p:nvCxnSpPr>
          <p:spPr>
            <a:xfrm rot="16200000" flipH="1">
              <a:off x="5362405" y="1790700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lowchart: Direct Access Storage 12"/>
            <p:cNvSpPr/>
            <p:nvPr/>
          </p:nvSpPr>
          <p:spPr>
            <a:xfrm rot="6271058">
              <a:off x="5341915" y="4204338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" name="Flowchart: Direct Access Storage 12"/>
            <p:cNvSpPr/>
            <p:nvPr/>
          </p:nvSpPr>
          <p:spPr>
            <a:xfrm rot="4583470">
              <a:off x="5533903" y="4204379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16" name="Straight Connector 15"/>
            <p:cNvCxnSpPr>
              <a:endCxn id="13" idx="5"/>
            </p:cNvCxnSpPr>
            <p:nvPr/>
          </p:nvCxnSpPr>
          <p:spPr>
            <a:xfrm flipH="1">
              <a:off x="5593403" y="2081057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674283" y="2080996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Arc 20"/>
            <p:cNvSpPr/>
            <p:nvPr/>
          </p:nvSpPr>
          <p:spPr>
            <a:xfrm rot="17989235">
              <a:off x="5432815" y="182474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Arc 21"/>
            <p:cNvSpPr/>
            <p:nvPr/>
          </p:nvSpPr>
          <p:spPr>
            <a:xfrm rot="17989235">
              <a:off x="5444950" y="2123904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Arc 22"/>
            <p:cNvSpPr/>
            <p:nvPr/>
          </p:nvSpPr>
          <p:spPr>
            <a:xfrm rot="17989235">
              <a:off x="5457085" y="2400896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c 23"/>
            <p:cNvSpPr/>
            <p:nvPr/>
          </p:nvSpPr>
          <p:spPr>
            <a:xfrm rot="17989235">
              <a:off x="5444949" y="272677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/>
            <p:cNvSpPr/>
            <p:nvPr/>
          </p:nvSpPr>
          <p:spPr>
            <a:xfrm rot="17989235">
              <a:off x="5432812" y="3063002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c 25"/>
            <p:cNvSpPr/>
            <p:nvPr/>
          </p:nvSpPr>
          <p:spPr>
            <a:xfrm rot="17989235">
              <a:off x="5457084" y="33353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Arc 26"/>
            <p:cNvSpPr/>
            <p:nvPr/>
          </p:nvSpPr>
          <p:spPr>
            <a:xfrm rot="17989235">
              <a:off x="5432811" y="368843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Arc 27"/>
            <p:cNvSpPr/>
            <p:nvPr/>
          </p:nvSpPr>
          <p:spPr>
            <a:xfrm rot="17989235">
              <a:off x="5444948" y="39504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537921" y="2707796"/>
            <a:ext cx="2825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#7</a:t>
            </a:r>
          </a:p>
          <a:p>
            <a:pPr algn="ctr"/>
            <a:r>
              <a:rPr lang="en-US" dirty="0" smtClean="0"/>
              <a:t>Full C-bend toward stimulus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 flipH="1">
            <a:off x="1468471" y="2113154"/>
            <a:ext cx="1194557" cy="2355197"/>
            <a:chOff x="5346316" y="2140776"/>
            <a:chExt cx="1560522" cy="2355197"/>
          </a:xfrm>
        </p:grpSpPr>
        <p:sp>
          <p:nvSpPr>
            <p:cNvPr id="2" name="Freeform 1"/>
            <p:cNvSpPr/>
            <p:nvPr/>
          </p:nvSpPr>
          <p:spPr>
            <a:xfrm>
              <a:off x="5415431" y="2140776"/>
              <a:ext cx="1413496" cy="2261936"/>
            </a:xfrm>
            <a:custGeom>
              <a:avLst/>
              <a:gdLst>
                <a:gd name="connsiteX0" fmla="*/ 1263315 w 1413496"/>
                <a:gd name="connsiteY0" fmla="*/ 264694 h 2261936"/>
                <a:gd name="connsiteX1" fmla="*/ 1082842 w 1413496"/>
                <a:gd name="connsiteY1" fmla="*/ 276726 h 2261936"/>
                <a:gd name="connsiteX2" fmla="*/ 974557 w 1413496"/>
                <a:gd name="connsiteY2" fmla="*/ 300789 h 2261936"/>
                <a:gd name="connsiteX3" fmla="*/ 890336 w 1413496"/>
                <a:gd name="connsiteY3" fmla="*/ 312821 h 2261936"/>
                <a:gd name="connsiteX4" fmla="*/ 794084 w 1413496"/>
                <a:gd name="connsiteY4" fmla="*/ 336884 h 2261936"/>
                <a:gd name="connsiteX5" fmla="*/ 721894 w 1413496"/>
                <a:gd name="connsiteY5" fmla="*/ 360947 h 2261936"/>
                <a:gd name="connsiteX6" fmla="*/ 685800 w 1413496"/>
                <a:gd name="connsiteY6" fmla="*/ 372979 h 2261936"/>
                <a:gd name="connsiteX7" fmla="*/ 625642 w 1413496"/>
                <a:gd name="connsiteY7" fmla="*/ 421105 h 2261936"/>
                <a:gd name="connsiteX8" fmla="*/ 601578 w 1413496"/>
                <a:gd name="connsiteY8" fmla="*/ 445168 h 2261936"/>
                <a:gd name="connsiteX9" fmla="*/ 553452 w 1413496"/>
                <a:gd name="connsiteY9" fmla="*/ 517358 h 2261936"/>
                <a:gd name="connsiteX10" fmla="*/ 541421 w 1413496"/>
                <a:gd name="connsiteY10" fmla="*/ 553452 h 2261936"/>
                <a:gd name="connsiteX11" fmla="*/ 493294 w 1413496"/>
                <a:gd name="connsiteY11" fmla="*/ 625642 h 2261936"/>
                <a:gd name="connsiteX12" fmla="*/ 457200 w 1413496"/>
                <a:gd name="connsiteY12" fmla="*/ 685800 h 2261936"/>
                <a:gd name="connsiteX13" fmla="*/ 433136 w 1413496"/>
                <a:gd name="connsiteY13" fmla="*/ 745958 h 2261936"/>
                <a:gd name="connsiteX14" fmla="*/ 421105 w 1413496"/>
                <a:gd name="connsiteY14" fmla="*/ 806115 h 2261936"/>
                <a:gd name="connsiteX15" fmla="*/ 409073 w 1413496"/>
                <a:gd name="connsiteY15" fmla="*/ 842210 h 2261936"/>
                <a:gd name="connsiteX16" fmla="*/ 385010 w 1413496"/>
                <a:gd name="connsiteY16" fmla="*/ 1046747 h 2261936"/>
                <a:gd name="connsiteX17" fmla="*/ 372978 w 1413496"/>
                <a:gd name="connsiteY17" fmla="*/ 1094873 h 2261936"/>
                <a:gd name="connsiteX18" fmla="*/ 385010 w 1413496"/>
                <a:gd name="connsiteY18" fmla="*/ 1287379 h 2261936"/>
                <a:gd name="connsiteX19" fmla="*/ 397042 w 1413496"/>
                <a:gd name="connsiteY19" fmla="*/ 1335505 h 2261936"/>
                <a:gd name="connsiteX20" fmla="*/ 409073 w 1413496"/>
                <a:gd name="connsiteY20" fmla="*/ 1407694 h 2261936"/>
                <a:gd name="connsiteX21" fmla="*/ 433136 w 1413496"/>
                <a:gd name="connsiteY21" fmla="*/ 1479884 h 2261936"/>
                <a:gd name="connsiteX22" fmla="*/ 445168 w 1413496"/>
                <a:gd name="connsiteY22" fmla="*/ 1515979 h 2261936"/>
                <a:gd name="connsiteX23" fmla="*/ 469231 w 1413496"/>
                <a:gd name="connsiteY23" fmla="*/ 1552073 h 2261936"/>
                <a:gd name="connsiteX24" fmla="*/ 505326 w 1413496"/>
                <a:gd name="connsiteY24" fmla="*/ 1624263 h 2261936"/>
                <a:gd name="connsiteX25" fmla="*/ 541421 w 1413496"/>
                <a:gd name="connsiteY25" fmla="*/ 1648326 h 2261936"/>
                <a:gd name="connsiteX26" fmla="*/ 613610 w 1413496"/>
                <a:gd name="connsiteY26" fmla="*/ 1732547 h 2261936"/>
                <a:gd name="connsiteX27" fmla="*/ 649705 w 1413496"/>
                <a:gd name="connsiteY27" fmla="*/ 1744579 h 2261936"/>
                <a:gd name="connsiteX28" fmla="*/ 709863 w 1413496"/>
                <a:gd name="connsiteY28" fmla="*/ 1792705 h 2261936"/>
                <a:gd name="connsiteX29" fmla="*/ 745957 w 1413496"/>
                <a:gd name="connsiteY29" fmla="*/ 1828800 h 2261936"/>
                <a:gd name="connsiteX30" fmla="*/ 818147 w 1413496"/>
                <a:gd name="connsiteY30" fmla="*/ 1852863 h 2261936"/>
                <a:gd name="connsiteX31" fmla="*/ 854242 w 1413496"/>
                <a:gd name="connsiteY31" fmla="*/ 1876926 h 2261936"/>
                <a:gd name="connsiteX32" fmla="*/ 926431 w 1413496"/>
                <a:gd name="connsiteY32" fmla="*/ 1900989 h 2261936"/>
                <a:gd name="connsiteX33" fmla="*/ 1010652 w 1413496"/>
                <a:gd name="connsiteY33" fmla="*/ 1925052 h 2261936"/>
                <a:gd name="connsiteX34" fmla="*/ 1094873 w 1413496"/>
                <a:gd name="connsiteY34" fmla="*/ 1949115 h 2261936"/>
                <a:gd name="connsiteX35" fmla="*/ 1155031 w 1413496"/>
                <a:gd name="connsiteY35" fmla="*/ 1961147 h 2261936"/>
                <a:gd name="connsiteX36" fmla="*/ 1227221 w 1413496"/>
                <a:gd name="connsiteY36" fmla="*/ 1985210 h 2261936"/>
                <a:gd name="connsiteX37" fmla="*/ 1359568 w 1413496"/>
                <a:gd name="connsiteY37" fmla="*/ 2009273 h 2261936"/>
                <a:gd name="connsiteX38" fmla="*/ 1395663 w 1413496"/>
                <a:gd name="connsiteY38" fmla="*/ 2021305 h 2261936"/>
                <a:gd name="connsiteX39" fmla="*/ 1383631 w 1413496"/>
                <a:gd name="connsiteY39" fmla="*/ 2201779 h 2261936"/>
                <a:gd name="connsiteX40" fmla="*/ 1371600 w 1413496"/>
                <a:gd name="connsiteY40" fmla="*/ 2237873 h 2261936"/>
                <a:gd name="connsiteX41" fmla="*/ 1299410 w 1413496"/>
                <a:gd name="connsiteY41" fmla="*/ 2261936 h 2261936"/>
                <a:gd name="connsiteX42" fmla="*/ 1022684 w 1413496"/>
                <a:gd name="connsiteY42" fmla="*/ 2249905 h 2261936"/>
                <a:gd name="connsiteX43" fmla="*/ 866273 w 1413496"/>
                <a:gd name="connsiteY43" fmla="*/ 2237873 h 2261936"/>
                <a:gd name="connsiteX44" fmla="*/ 685800 w 1413496"/>
                <a:gd name="connsiteY44" fmla="*/ 2201779 h 2261936"/>
                <a:gd name="connsiteX45" fmla="*/ 613610 w 1413496"/>
                <a:gd name="connsiteY45" fmla="*/ 2177715 h 2261936"/>
                <a:gd name="connsiteX46" fmla="*/ 541421 w 1413496"/>
                <a:gd name="connsiteY46" fmla="*/ 2129589 h 2261936"/>
                <a:gd name="connsiteX47" fmla="*/ 469231 w 1413496"/>
                <a:gd name="connsiteY47" fmla="*/ 2105526 h 2261936"/>
                <a:gd name="connsiteX48" fmla="*/ 433136 w 1413496"/>
                <a:gd name="connsiteY48" fmla="*/ 2093494 h 2261936"/>
                <a:gd name="connsiteX49" fmla="*/ 397042 w 1413496"/>
                <a:gd name="connsiteY49" fmla="*/ 2081463 h 2261936"/>
                <a:gd name="connsiteX50" fmla="*/ 312821 w 1413496"/>
                <a:gd name="connsiteY50" fmla="*/ 2009273 h 2261936"/>
                <a:gd name="connsiteX51" fmla="*/ 288757 w 1413496"/>
                <a:gd name="connsiteY51" fmla="*/ 1973179 h 2261936"/>
                <a:gd name="connsiteX52" fmla="*/ 264694 w 1413496"/>
                <a:gd name="connsiteY52" fmla="*/ 1949115 h 2261936"/>
                <a:gd name="connsiteX53" fmla="*/ 252663 w 1413496"/>
                <a:gd name="connsiteY53" fmla="*/ 1913021 h 2261936"/>
                <a:gd name="connsiteX54" fmla="*/ 228600 w 1413496"/>
                <a:gd name="connsiteY54" fmla="*/ 1876926 h 2261936"/>
                <a:gd name="connsiteX55" fmla="*/ 204536 w 1413496"/>
                <a:gd name="connsiteY55" fmla="*/ 1804736 h 2261936"/>
                <a:gd name="connsiteX56" fmla="*/ 180473 w 1413496"/>
                <a:gd name="connsiteY56" fmla="*/ 1756610 h 2261936"/>
                <a:gd name="connsiteX57" fmla="*/ 120315 w 1413496"/>
                <a:gd name="connsiteY57" fmla="*/ 1660358 h 2261936"/>
                <a:gd name="connsiteX58" fmla="*/ 96252 w 1413496"/>
                <a:gd name="connsiteY58" fmla="*/ 1624263 h 2261936"/>
                <a:gd name="connsiteX59" fmla="*/ 84221 w 1413496"/>
                <a:gd name="connsiteY59" fmla="*/ 1588168 h 2261936"/>
                <a:gd name="connsiteX60" fmla="*/ 60157 w 1413496"/>
                <a:gd name="connsiteY60" fmla="*/ 1564105 h 2261936"/>
                <a:gd name="connsiteX61" fmla="*/ 36094 w 1413496"/>
                <a:gd name="connsiteY61" fmla="*/ 1491915 h 2261936"/>
                <a:gd name="connsiteX62" fmla="*/ 12031 w 1413496"/>
                <a:gd name="connsiteY62" fmla="*/ 1383631 h 2261936"/>
                <a:gd name="connsiteX63" fmla="*/ 0 w 1413496"/>
                <a:gd name="connsiteY63" fmla="*/ 1311442 h 2261936"/>
                <a:gd name="connsiteX64" fmla="*/ 12031 w 1413496"/>
                <a:gd name="connsiteY64" fmla="*/ 962526 h 2261936"/>
                <a:gd name="connsiteX65" fmla="*/ 36094 w 1413496"/>
                <a:gd name="connsiteY65" fmla="*/ 890336 h 2261936"/>
                <a:gd name="connsiteX66" fmla="*/ 48126 w 1413496"/>
                <a:gd name="connsiteY66" fmla="*/ 830179 h 2261936"/>
                <a:gd name="connsiteX67" fmla="*/ 60157 w 1413496"/>
                <a:gd name="connsiteY67" fmla="*/ 757989 h 2261936"/>
                <a:gd name="connsiteX68" fmla="*/ 84221 w 1413496"/>
                <a:gd name="connsiteY68" fmla="*/ 685800 h 2261936"/>
                <a:gd name="connsiteX69" fmla="*/ 96252 w 1413496"/>
                <a:gd name="connsiteY69" fmla="*/ 649705 h 2261936"/>
                <a:gd name="connsiteX70" fmla="*/ 132347 w 1413496"/>
                <a:gd name="connsiteY70" fmla="*/ 577515 h 2261936"/>
                <a:gd name="connsiteX71" fmla="*/ 168442 w 1413496"/>
                <a:gd name="connsiteY71" fmla="*/ 553452 h 2261936"/>
                <a:gd name="connsiteX72" fmla="*/ 204536 w 1413496"/>
                <a:gd name="connsiteY72" fmla="*/ 481263 h 2261936"/>
                <a:gd name="connsiteX73" fmla="*/ 216568 w 1413496"/>
                <a:gd name="connsiteY73" fmla="*/ 421105 h 2261936"/>
                <a:gd name="connsiteX74" fmla="*/ 276726 w 1413496"/>
                <a:gd name="connsiteY74" fmla="*/ 360947 h 2261936"/>
                <a:gd name="connsiteX75" fmla="*/ 360947 w 1413496"/>
                <a:gd name="connsiteY75" fmla="*/ 276726 h 2261936"/>
                <a:gd name="connsiteX76" fmla="*/ 421105 w 1413496"/>
                <a:gd name="connsiteY76" fmla="*/ 228600 h 2261936"/>
                <a:gd name="connsiteX77" fmla="*/ 445168 w 1413496"/>
                <a:gd name="connsiteY77" fmla="*/ 204536 h 2261936"/>
                <a:gd name="connsiteX78" fmla="*/ 481263 w 1413496"/>
                <a:gd name="connsiteY78" fmla="*/ 180473 h 2261936"/>
                <a:gd name="connsiteX79" fmla="*/ 553452 w 1413496"/>
                <a:gd name="connsiteY79" fmla="*/ 96252 h 2261936"/>
                <a:gd name="connsiteX80" fmla="*/ 565484 w 1413496"/>
                <a:gd name="connsiteY80" fmla="*/ 60158 h 2261936"/>
                <a:gd name="connsiteX81" fmla="*/ 637673 w 1413496"/>
                <a:gd name="connsiteY81" fmla="*/ 36094 h 2261936"/>
                <a:gd name="connsiteX82" fmla="*/ 673768 w 1413496"/>
                <a:gd name="connsiteY82" fmla="*/ 24063 h 2261936"/>
                <a:gd name="connsiteX83" fmla="*/ 709863 w 1413496"/>
                <a:gd name="connsiteY83" fmla="*/ 12031 h 2261936"/>
                <a:gd name="connsiteX84" fmla="*/ 757989 w 1413496"/>
                <a:gd name="connsiteY84" fmla="*/ 0 h 2261936"/>
                <a:gd name="connsiteX85" fmla="*/ 1311442 w 1413496"/>
                <a:gd name="connsiteY85" fmla="*/ 12031 h 2261936"/>
                <a:gd name="connsiteX86" fmla="*/ 1347536 w 1413496"/>
                <a:gd name="connsiteY86" fmla="*/ 36094 h 2261936"/>
                <a:gd name="connsiteX87" fmla="*/ 1359568 w 1413496"/>
                <a:gd name="connsiteY87" fmla="*/ 72189 h 2261936"/>
                <a:gd name="connsiteX88" fmla="*/ 1395663 w 1413496"/>
                <a:gd name="connsiteY88" fmla="*/ 144379 h 2261936"/>
                <a:gd name="connsiteX89" fmla="*/ 1383631 w 1413496"/>
                <a:gd name="connsiteY89" fmla="*/ 252663 h 2261936"/>
                <a:gd name="connsiteX90" fmla="*/ 1275347 w 1413496"/>
                <a:gd name="connsiteY90" fmla="*/ 312821 h 2261936"/>
                <a:gd name="connsiteX91" fmla="*/ 1263315 w 1413496"/>
                <a:gd name="connsiteY91" fmla="*/ 264694 h 2261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1413496" h="2261936">
                  <a:moveTo>
                    <a:pt x="1263315" y="264694"/>
                  </a:moveTo>
                  <a:cubicBezTo>
                    <a:pt x="1231231" y="258678"/>
                    <a:pt x="1142834" y="270727"/>
                    <a:pt x="1082842" y="276726"/>
                  </a:cubicBezTo>
                  <a:cubicBezTo>
                    <a:pt x="1029788" y="282032"/>
                    <a:pt x="1023667" y="291860"/>
                    <a:pt x="974557" y="300789"/>
                  </a:cubicBezTo>
                  <a:cubicBezTo>
                    <a:pt x="946656" y="305862"/>
                    <a:pt x="918410" y="308810"/>
                    <a:pt x="890336" y="312821"/>
                  </a:cubicBezTo>
                  <a:cubicBezTo>
                    <a:pt x="780814" y="349327"/>
                    <a:pt x="953798" y="293326"/>
                    <a:pt x="794084" y="336884"/>
                  </a:cubicBezTo>
                  <a:cubicBezTo>
                    <a:pt x="769613" y="343558"/>
                    <a:pt x="745957" y="352926"/>
                    <a:pt x="721894" y="360947"/>
                  </a:cubicBezTo>
                  <a:lnTo>
                    <a:pt x="685800" y="372979"/>
                  </a:lnTo>
                  <a:cubicBezTo>
                    <a:pt x="627697" y="431080"/>
                    <a:pt x="701531" y="360394"/>
                    <a:pt x="625642" y="421105"/>
                  </a:cubicBezTo>
                  <a:cubicBezTo>
                    <a:pt x="616784" y="428191"/>
                    <a:pt x="609599" y="437147"/>
                    <a:pt x="601578" y="445168"/>
                  </a:cubicBezTo>
                  <a:cubicBezTo>
                    <a:pt x="572972" y="530991"/>
                    <a:pt x="613534" y="427235"/>
                    <a:pt x="553452" y="517358"/>
                  </a:cubicBezTo>
                  <a:cubicBezTo>
                    <a:pt x="546417" y="527910"/>
                    <a:pt x="547580" y="542366"/>
                    <a:pt x="541421" y="553452"/>
                  </a:cubicBezTo>
                  <a:cubicBezTo>
                    <a:pt x="527376" y="578733"/>
                    <a:pt x="493294" y="625642"/>
                    <a:pt x="493294" y="625642"/>
                  </a:cubicBezTo>
                  <a:cubicBezTo>
                    <a:pt x="455522" y="738960"/>
                    <a:pt x="510046" y="593320"/>
                    <a:pt x="457200" y="685800"/>
                  </a:cubicBezTo>
                  <a:cubicBezTo>
                    <a:pt x="446485" y="704552"/>
                    <a:pt x="441157" y="725905"/>
                    <a:pt x="433136" y="745958"/>
                  </a:cubicBezTo>
                  <a:cubicBezTo>
                    <a:pt x="429126" y="766010"/>
                    <a:pt x="426065" y="786276"/>
                    <a:pt x="421105" y="806115"/>
                  </a:cubicBezTo>
                  <a:cubicBezTo>
                    <a:pt x="418029" y="818419"/>
                    <a:pt x="411560" y="829774"/>
                    <a:pt x="409073" y="842210"/>
                  </a:cubicBezTo>
                  <a:cubicBezTo>
                    <a:pt x="393400" y="920577"/>
                    <a:pt x="396940" y="963242"/>
                    <a:pt x="385010" y="1046747"/>
                  </a:cubicBezTo>
                  <a:cubicBezTo>
                    <a:pt x="382671" y="1063117"/>
                    <a:pt x="376989" y="1078831"/>
                    <a:pt x="372978" y="1094873"/>
                  </a:cubicBezTo>
                  <a:cubicBezTo>
                    <a:pt x="376989" y="1159042"/>
                    <a:pt x="378612" y="1223404"/>
                    <a:pt x="385010" y="1287379"/>
                  </a:cubicBezTo>
                  <a:cubicBezTo>
                    <a:pt x="386655" y="1303833"/>
                    <a:pt x="393799" y="1319290"/>
                    <a:pt x="397042" y="1335505"/>
                  </a:cubicBezTo>
                  <a:cubicBezTo>
                    <a:pt x="401826" y="1359426"/>
                    <a:pt x="403156" y="1384027"/>
                    <a:pt x="409073" y="1407694"/>
                  </a:cubicBezTo>
                  <a:cubicBezTo>
                    <a:pt x="415225" y="1432302"/>
                    <a:pt x="425115" y="1455821"/>
                    <a:pt x="433136" y="1479884"/>
                  </a:cubicBezTo>
                  <a:cubicBezTo>
                    <a:pt x="437147" y="1491916"/>
                    <a:pt x="438133" y="1505427"/>
                    <a:pt x="445168" y="1515979"/>
                  </a:cubicBezTo>
                  <a:cubicBezTo>
                    <a:pt x="453189" y="1528010"/>
                    <a:pt x="462764" y="1539140"/>
                    <a:pt x="469231" y="1552073"/>
                  </a:cubicBezTo>
                  <a:cubicBezTo>
                    <a:pt x="488802" y="1591214"/>
                    <a:pt x="470846" y="1589783"/>
                    <a:pt x="505326" y="1624263"/>
                  </a:cubicBezTo>
                  <a:cubicBezTo>
                    <a:pt x="515551" y="1634488"/>
                    <a:pt x="529389" y="1640305"/>
                    <a:pt x="541421" y="1648326"/>
                  </a:cubicBezTo>
                  <a:cubicBezTo>
                    <a:pt x="564544" y="1683011"/>
                    <a:pt x="576477" y="1706023"/>
                    <a:pt x="613610" y="1732547"/>
                  </a:cubicBezTo>
                  <a:cubicBezTo>
                    <a:pt x="623930" y="1739919"/>
                    <a:pt x="637673" y="1740568"/>
                    <a:pt x="649705" y="1744579"/>
                  </a:cubicBezTo>
                  <a:cubicBezTo>
                    <a:pt x="703522" y="1825303"/>
                    <a:pt x="640124" y="1746211"/>
                    <a:pt x="709863" y="1792705"/>
                  </a:cubicBezTo>
                  <a:cubicBezTo>
                    <a:pt x="724020" y="1802143"/>
                    <a:pt x="731083" y="1820537"/>
                    <a:pt x="745957" y="1828800"/>
                  </a:cubicBezTo>
                  <a:cubicBezTo>
                    <a:pt x="768130" y="1841118"/>
                    <a:pt x="797042" y="1838793"/>
                    <a:pt x="818147" y="1852863"/>
                  </a:cubicBezTo>
                  <a:cubicBezTo>
                    <a:pt x="830179" y="1860884"/>
                    <a:pt x="841028" y="1871053"/>
                    <a:pt x="854242" y="1876926"/>
                  </a:cubicBezTo>
                  <a:cubicBezTo>
                    <a:pt x="877421" y="1887228"/>
                    <a:pt x="902368" y="1892968"/>
                    <a:pt x="926431" y="1900989"/>
                  </a:cubicBezTo>
                  <a:cubicBezTo>
                    <a:pt x="1012986" y="1929841"/>
                    <a:pt x="904884" y="1894833"/>
                    <a:pt x="1010652" y="1925052"/>
                  </a:cubicBezTo>
                  <a:cubicBezTo>
                    <a:pt x="1081009" y="1945154"/>
                    <a:pt x="1010225" y="1930304"/>
                    <a:pt x="1094873" y="1949115"/>
                  </a:cubicBezTo>
                  <a:cubicBezTo>
                    <a:pt x="1114836" y="1953551"/>
                    <a:pt x="1135302" y="1955766"/>
                    <a:pt x="1155031" y="1961147"/>
                  </a:cubicBezTo>
                  <a:cubicBezTo>
                    <a:pt x="1179502" y="1967821"/>
                    <a:pt x="1202201" y="1981040"/>
                    <a:pt x="1227221" y="1985210"/>
                  </a:cubicBezTo>
                  <a:cubicBezTo>
                    <a:pt x="1259386" y="1990571"/>
                    <a:pt x="1325950" y="2000868"/>
                    <a:pt x="1359568" y="2009273"/>
                  </a:cubicBezTo>
                  <a:cubicBezTo>
                    <a:pt x="1371872" y="2012349"/>
                    <a:pt x="1383631" y="2017294"/>
                    <a:pt x="1395663" y="2021305"/>
                  </a:cubicBezTo>
                  <a:cubicBezTo>
                    <a:pt x="1419724" y="2093491"/>
                    <a:pt x="1422852" y="2084112"/>
                    <a:pt x="1383631" y="2201779"/>
                  </a:cubicBezTo>
                  <a:cubicBezTo>
                    <a:pt x="1379621" y="2213810"/>
                    <a:pt x="1381920" y="2230502"/>
                    <a:pt x="1371600" y="2237873"/>
                  </a:cubicBezTo>
                  <a:cubicBezTo>
                    <a:pt x="1350960" y="2252616"/>
                    <a:pt x="1299410" y="2261936"/>
                    <a:pt x="1299410" y="2261936"/>
                  </a:cubicBezTo>
                  <a:lnTo>
                    <a:pt x="1022684" y="2249905"/>
                  </a:lnTo>
                  <a:cubicBezTo>
                    <a:pt x="970473" y="2247004"/>
                    <a:pt x="918305" y="2243076"/>
                    <a:pt x="866273" y="2237873"/>
                  </a:cubicBezTo>
                  <a:cubicBezTo>
                    <a:pt x="808697" y="2232115"/>
                    <a:pt x="740312" y="2219950"/>
                    <a:pt x="685800" y="2201779"/>
                  </a:cubicBezTo>
                  <a:cubicBezTo>
                    <a:pt x="661737" y="2193758"/>
                    <a:pt x="634715" y="2191785"/>
                    <a:pt x="613610" y="2177715"/>
                  </a:cubicBezTo>
                  <a:cubicBezTo>
                    <a:pt x="589547" y="2161673"/>
                    <a:pt x="568857" y="2138734"/>
                    <a:pt x="541421" y="2129589"/>
                  </a:cubicBezTo>
                  <a:lnTo>
                    <a:pt x="469231" y="2105526"/>
                  </a:lnTo>
                  <a:lnTo>
                    <a:pt x="433136" y="2093494"/>
                  </a:lnTo>
                  <a:lnTo>
                    <a:pt x="397042" y="2081463"/>
                  </a:lnTo>
                  <a:cubicBezTo>
                    <a:pt x="338690" y="2023111"/>
                    <a:pt x="367792" y="2045921"/>
                    <a:pt x="312821" y="2009273"/>
                  </a:cubicBezTo>
                  <a:cubicBezTo>
                    <a:pt x="304800" y="1997242"/>
                    <a:pt x="297790" y="1984470"/>
                    <a:pt x="288757" y="1973179"/>
                  </a:cubicBezTo>
                  <a:cubicBezTo>
                    <a:pt x="281671" y="1964321"/>
                    <a:pt x="270530" y="1958842"/>
                    <a:pt x="264694" y="1949115"/>
                  </a:cubicBezTo>
                  <a:cubicBezTo>
                    <a:pt x="258169" y="1938240"/>
                    <a:pt x="258335" y="1924364"/>
                    <a:pt x="252663" y="1913021"/>
                  </a:cubicBezTo>
                  <a:cubicBezTo>
                    <a:pt x="246196" y="1900087"/>
                    <a:pt x="234473" y="1890140"/>
                    <a:pt x="228600" y="1876926"/>
                  </a:cubicBezTo>
                  <a:cubicBezTo>
                    <a:pt x="218298" y="1853747"/>
                    <a:pt x="215880" y="1827423"/>
                    <a:pt x="204536" y="1804736"/>
                  </a:cubicBezTo>
                  <a:cubicBezTo>
                    <a:pt x="196515" y="1788694"/>
                    <a:pt x="187134" y="1773263"/>
                    <a:pt x="180473" y="1756610"/>
                  </a:cubicBezTo>
                  <a:cubicBezTo>
                    <a:pt x="144028" y="1665496"/>
                    <a:pt x="181967" y="1701459"/>
                    <a:pt x="120315" y="1660358"/>
                  </a:cubicBezTo>
                  <a:cubicBezTo>
                    <a:pt x="112294" y="1648326"/>
                    <a:pt x="102719" y="1637197"/>
                    <a:pt x="96252" y="1624263"/>
                  </a:cubicBezTo>
                  <a:cubicBezTo>
                    <a:pt x="90580" y="1612919"/>
                    <a:pt x="90746" y="1599043"/>
                    <a:pt x="84221" y="1588168"/>
                  </a:cubicBezTo>
                  <a:cubicBezTo>
                    <a:pt x="78385" y="1578441"/>
                    <a:pt x="68178" y="1572126"/>
                    <a:pt x="60157" y="1564105"/>
                  </a:cubicBezTo>
                  <a:cubicBezTo>
                    <a:pt x="52136" y="1540042"/>
                    <a:pt x="40264" y="1516935"/>
                    <a:pt x="36094" y="1491915"/>
                  </a:cubicBezTo>
                  <a:cubicBezTo>
                    <a:pt x="21978" y="1407216"/>
                    <a:pt x="31778" y="1442869"/>
                    <a:pt x="12031" y="1383631"/>
                  </a:cubicBezTo>
                  <a:cubicBezTo>
                    <a:pt x="8021" y="1359568"/>
                    <a:pt x="0" y="1335837"/>
                    <a:pt x="0" y="1311442"/>
                  </a:cubicBezTo>
                  <a:cubicBezTo>
                    <a:pt x="0" y="1195068"/>
                    <a:pt x="2093" y="1078475"/>
                    <a:pt x="12031" y="962526"/>
                  </a:cubicBezTo>
                  <a:cubicBezTo>
                    <a:pt x="14197" y="937254"/>
                    <a:pt x="31119" y="915208"/>
                    <a:pt x="36094" y="890336"/>
                  </a:cubicBezTo>
                  <a:cubicBezTo>
                    <a:pt x="40105" y="870284"/>
                    <a:pt x="44468" y="850299"/>
                    <a:pt x="48126" y="830179"/>
                  </a:cubicBezTo>
                  <a:cubicBezTo>
                    <a:pt x="52490" y="806177"/>
                    <a:pt x="54240" y="781656"/>
                    <a:pt x="60157" y="757989"/>
                  </a:cubicBezTo>
                  <a:cubicBezTo>
                    <a:pt x="66309" y="733382"/>
                    <a:pt x="76200" y="709863"/>
                    <a:pt x="84221" y="685800"/>
                  </a:cubicBezTo>
                  <a:lnTo>
                    <a:pt x="96252" y="649705"/>
                  </a:lnTo>
                  <a:cubicBezTo>
                    <a:pt x="106037" y="620350"/>
                    <a:pt x="109025" y="600837"/>
                    <a:pt x="132347" y="577515"/>
                  </a:cubicBezTo>
                  <a:cubicBezTo>
                    <a:pt x="142572" y="567290"/>
                    <a:pt x="156410" y="561473"/>
                    <a:pt x="168442" y="553452"/>
                  </a:cubicBezTo>
                  <a:cubicBezTo>
                    <a:pt x="191969" y="518162"/>
                    <a:pt x="194573" y="521116"/>
                    <a:pt x="204536" y="481263"/>
                  </a:cubicBezTo>
                  <a:cubicBezTo>
                    <a:pt x="209496" y="461424"/>
                    <a:pt x="209388" y="440253"/>
                    <a:pt x="216568" y="421105"/>
                  </a:cubicBezTo>
                  <a:cubicBezTo>
                    <a:pt x="229937" y="385455"/>
                    <a:pt x="247315" y="380554"/>
                    <a:pt x="276726" y="360947"/>
                  </a:cubicBezTo>
                  <a:cubicBezTo>
                    <a:pt x="331887" y="278206"/>
                    <a:pt x="297416" y="297904"/>
                    <a:pt x="360947" y="276726"/>
                  </a:cubicBezTo>
                  <a:cubicBezTo>
                    <a:pt x="408874" y="204834"/>
                    <a:pt x="356531" y="267344"/>
                    <a:pt x="421105" y="228600"/>
                  </a:cubicBezTo>
                  <a:cubicBezTo>
                    <a:pt x="430832" y="222764"/>
                    <a:pt x="436310" y="211622"/>
                    <a:pt x="445168" y="204536"/>
                  </a:cubicBezTo>
                  <a:cubicBezTo>
                    <a:pt x="456459" y="195503"/>
                    <a:pt x="469231" y="188494"/>
                    <a:pt x="481263" y="180473"/>
                  </a:cubicBezTo>
                  <a:cubicBezTo>
                    <a:pt x="545724" y="51552"/>
                    <a:pt x="455838" y="213388"/>
                    <a:pt x="553452" y="96252"/>
                  </a:cubicBezTo>
                  <a:cubicBezTo>
                    <a:pt x="561571" y="86509"/>
                    <a:pt x="555164" y="67529"/>
                    <a:pt x="565484" y="60158"/>
                  </a:cubicBezTo>
                  <a:cubicBezTo>
                    <a:pt x="586124" y="45415"/>
                    <a:pt x="613610" y="44115"/>
                    <a:pt x="637673" y="36094"/>
                  </a:cubicBezTo>
                  <a:lnTo>
                    <a:pt x="673768" y="24063"/>
                  </a:lnTo>
                  <a:cubicBezTo>
                    <a:pt x="685800" y="20052"/>
                    <a:pt x="697559" y="15107"/>
                    <a:pt x="709863" y="12031"/>
                  </a:cubicBezTo>
                  <a:lnTo>
                    <a:pt x="757989" y="0"/>
                  </a:lnTo>
                  <a:cubicBezTo>
                    <a:pt x="942473" y="4010"/>
                    <a:pt x="1127259" y="755"/>
                    <a:pt x="1311442" y="12031"/>
                  </a:cubicBezTo>
                  <a:cubicBezTo>
                    <a:pt x="1325875" y="12915"/>
                    <a:pt x="1338503" y="24803"/>
                    <a:pt x="1347536" y="36094"/>
                  </a:cubicBezTo>
                  <a:cubicBezTo>
                    <a:pt x="1355459" y="45997"/>
                    <a:pt x="1353896" y="60845"/>
                    <a:pt x="1359568" y="72189"/>
                  </a:cubicBezTo>
                  <a:cubicBezTo>
                    <a:pt x="1406216" y="165484"/>
                    <a:pt x="1365420" y="53653"/>
                    <a:pt x="1395663" y="144379"/>
                  </a:cubicBezTo>
                  <a:cubicBezTo>
                    <a:pt x="1391652" y="180474"/>
                    <a:pt x="1400849" y="220687"/>
                    <a:pt x="1383631" y="252663"/>
                  </a:cubicBezTo>
                  <a:cubicBezTo>
                    <a:pt x="1369692" y="278550"/>
                    <a:pt x="1308706" y="304481"/>
                    <a:pt x="1275347" y="312821"/>
                  </a:cubicBezTo>
                  <a:cubicBezTo>
                    <a:pt x="1271456" y="313794"/>
                    <a:pt x="1295399" y="270710"/>
                    <a:pt x="1263315" y="264694"/>
                  </a:cubicBezTo>
                  <a:close/>
                </a:path>
              </a:pathLst>
            </a:cu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Arc 48"/>
            <p:cNvSpPr/>
            <p:nvPr/>
          </p:nvSpPr>
          <p:spPr>
            <a:xfrm rot="760720">
              <a:off x="5680857" y="2311905"/>
              <a:ext cx="338906" cy="535499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Arc 50"/>
            <p:cNvSpPr/>
            <p:nvPr/>
          </p:nvSpPr>
          <p:spPr>
            <a:xfrm rot="760720">
              <a:off x="5346316" y="2697028"/>
              <a:ext cx="442018" cy="532703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Arc 51"/>
            <p:cNvSpPr/>
            <p:nvPr/>
          </p:nvSpPr>
          <p:spPr>
            <a:xfrm rot="15338229">
              <a:off x="6246650" y="4008612"/>
              <a:ext cx="442018" cy="532703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Arc 52"/>
            <p:cNvSpPr/>
            <p:nvPr/>
          </p:nvSpPr>
          <p:spPr>
            <a:xfrm rot="15338229">
              <a:off x="5899950" y="3890302"/>
              <a:ext cx="442018" cy="532703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Arc 53"/>
            <p:cNvSpPr/>
            <p:nvPr/>
          </p:nvSpPr>
          <p:spPr>
            <a:xfrm rot="15338229">
              <a:off x="5619531" y="3525681"/>
              <a:ext cx="461558" cy="529421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Arc 54"/>
            <p:cNvSpPr/>
            <p:nvPr/>
          </p:nvSpPr>
          <p:spPr>
            <a:xfrm rot="19432369">
              <a:off x="5380136" y="3172482"/>
              <a:ext cx="442018" cy="532703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reeform 2"/>
            <p:cNvSpPr/>
            <p:nvPr/>
          </p:nvSpPr>
          <p:spPr>
            <a:xfrm>
              <a:off x="5675045" y="2346158"/>
              <a:ext cx="846071" cy="1841269"/>
            </a:xfrm>
            <a:custGeom>
              <a:avLst/>
              <a:gdLst>
                <a:gd name="connsiteX0" fmla="*/ 725755 w 846071"/>
                <a:gd name="connsiteY0" fmla="*/ 0 h 1841269"/>
                <a:gd name="connsiteX1" fmla="*/ 497155 w 846071"/>
                <a:gd name="connsiteY1" fmla="*/ 12031 h 1841269"/>
                <a:gd name="connsiteX2" fmla="*/ 473092 w 846071"/>
                <a:gd name="connsiteY2" fmla="*/ 36095 h 1841269"/>
                <a:gd name="connsiteX3" fmla="*/ 400902 w 846071"/>
                <a:gd name="connsiteY3" fmla="*/ 60158 h 1841269"/>
                <a:gd name="connsiteX4" fmla="*/ 316681 w 846071"/>
                <a:gd name="connsiteY4" fmla="*/ 108284 h 1841269"/>
                <a:gd name="connsiteX5" fmla="*/ 244492 w 846071"/>
                <a:gd name="connsiteY5" fmla="*/ 132347 h 1841269"/>
                <a:gd name="connsiteX6" fmla="*/ 196366 w 846071"/>
                <a:gd name="connsiteY6" fmla="*/ 192505 h 1841269"/>
                <a:gd name="connsiteX7" fmla="*/ 148239 w 846071"/>
                <a:gd name="connsiteY7" fmla="*/ 264695 h 1841269"/>
                <a:gd name="connsiteX8" fmla="*/ 124176 w 846071"/>
                <a:gd name="connsiteY8" fmla="*/ 300789 h 1841269"/>
                <a:gd name="connsiteX9" fmla="*/ 112144 w 846071"/>
                <a:gd name="connsiteY9" fmla="*/ 336884 h 1841269"/>
                <a:gd name="connsiteX10" fmla="*/ 64018 w 846071"/>
                <a:gd name="connsiteY10" fmla="*/ 409074 h 1841269"/>
                <a:gd name="connsiteX11" fmla="*/ 39955 w 846071"/>
                <a:gd name="connsiteY11" fmla="*/ 565484 h 1841269"/>
                <a:gd name="connsiteX12" fmla="*/ 15892 w 846071"/>
                <a:gd name="connsiteY12" fmla="*/ 649705 h 1841269"/>
                <a:gd name="connsiteX13" fmla="*/ 15892 w 846071"/>
                <a:gd name="connsiteY13" fmla="*/ 1106905 h 1841269"/>
                <a:gd name="connsiteX14" fmla="*/ 39955 w 846071"/>
                <a:gd name="connsiteY14" fmla="*/ 1143000 h 1841269"/>
                <a:gd name="connsiteX15" fmla="*/ 64018 w 846071"/>
                <a:gd name="connsiteY15" fmla="*/ 1215189 h 1841269"/>
                <a:gd name="connsiteX16" fmla="*/ 76050 w 846071"/>
                <a:gd name="connsiteY16" fmla="*/ 1263316 h 1841269"/>
                <a:gd name="connsiteX17" fmla="*/ 100113 w 846071"/>
                <a:gd name="connsiteY17" fmla="*/ 1299410 h 1841269"/>
                <a:gd name="connsiteX18" fmla="*/ 112144 w 846071"/>
                <a:gd name="connsiteY18" fmla="*/ 1335505 h 1841269"/>
                <a:gd name="connsiteX19" fmla="*/ 172302 w 846071"/>
                <a:gd name="connsiteY19" fmla="*/ 1395663 h 1841269"/>
                <a:gd name="connsiteX20" fmla="*/ 208397 w 846071"/>
                <a:gd name="connsiteY20" fmla="*/ 1467853 h 1841269"/>
                <a:gd name="connsiteX21" fmla="*/ 244492 w 846071"/>
                <a:gd name="connsiteY21" fmla="*/ 1540042 h 1841269"/>
                <a:gd name="connsiteX22" fmla="*/ 292618 w 846071"/>
                <a:gd name="connsiteY22" fmla="*/ 1600200 h 1841269"/>
                <a:gd name="connsiteX23" fmla="*/ 316681 w 846071"/>
                <a:gd name="connsiteY23" fmla="*/ 1672389 h 1841269"/>
                <a:gd name="connsiteX24" fmla="*/ 352776 w 846071"/>
                <a:gd name="connsiteY24" fmla="*/ 1744579 h 1841269"/>
                <a:gd name="connsiteX25" fmla="*/ 424966 w 846071"/>
                <a:gd name="connsiteY25" fmla="*/ 1780674 h 1841269"/>
                <a:gd name="connsiteX26" fmla="*/ 461060 w 846071"/>
                <a:gd name="connsiteY26" fmla="*/ 1804737 h 1841269"/>
                <a:gd name="connsiteX27" fmla="*/ 653566 w 846071"/>
                <a:gd name="connsiteY27" fmla="*/ 1828800 h 1841269"/>
                <a:gd name="connsiteX28" fmla="*/ 846071 w 846071"/>
                <a:gd name="connsiteY28" fmla="*/ 1840831 h 1841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46071" h="1841269">
                  <a:moveTo>
                    <a:pt x="725755" y="0"/>
                  </a:moveTo>
                  <a:cubicBezTo>
                    <a:pt x="649555" y="4010"/>
                    <a:pt x="572694" y="1240"/>
                    <a:pt x="497155" y="12031"/>
                  </a:cubicBezTo>
                  <a:cubicBezTo>
                    <a:pt x="485925" y="13635"/>
                    <a:pt x="483238" y="31022"/>
                    <a:pt x="473092" y="36095"/>
                  </a:cubicBezTo>
                  <a:cubicBezTo>
                    <a:pt x="450405" y="47439"/>
                    <a:pt x="422007" y="46088"/>
                    <a:pt x="400902" y="60158"/>
                  </a:cubicBezTo>
                  <a:cubicBezTo>
                    <a:pt x="368343" y="81865"/>
                    <a:pt x="354846" y="93018"/>
                    <a:pt x="316681" y="108284"/>
                  </a:cubicBezTo>
                  <a:cubicBezTo>
                    <a:pt x="293131" y="117704"/>
                    <a:pt x="244492" y="132347"/>
                    <a:pt x="244492" y="132347"/>
                  </a:cubicBezTo>
                  <a:cubicBezTo>
                    <a:pt x="217396" y="213632"/>
                    <a:pt x="254974" y="125525"/>
                    <a:pt x="196366" y="192505"/>
                  </a:cubicBezTo>
                  <a:cubicBezTo>
                    <a:pt x="177322" y="214270"/>
                    <a:pt x="164281" y="240632"/>
                    <a:pt x="148239" y="264695"/>
                  </a:cubicBezTo>
                  <a:cubicBezTo>
                    <a:pt x="140218" y="276726"/>
                    <a:pt x="128749" y="287071"/>
                    <a:pt x="124176" y="300789"/>
                  </a:cubicBezTo>
                  <a:cubicBezTo>
                    <a:pt x="120165" y="312821"/>
                    <a:pt x="118303" y="325797"/>
                    <a:pt x="112144" y="336884"/>
                  </a:cubicBezTo>
                  <a:cubicBezTo>
                    <a:pt x="98099" y="362165"/>
                    <a:pt x="64018" y="409074"/>
                    <a:pt x="64018" y="409074"/>
                  </a:cubicBezTo>
                  <a:cubicBezTo>
                    <a:pt x="36869" y="517676"/>
                    <a:pt x="67673" y="385323"/>
                    <a:pt x="39955" y="565484"/>
                  </a:cubicBezTo>
                  <a:cubicBezTo>
                    <a:pt x="35639" y="593535"/>
                    <a:pt x="24874" y="622756"/>
                    <a:pt x="15892" y="649705"/>
                  </a:cubicBezTo>
                  <a:cubicBezTo>
                    <a:pt x="-1426" y="840200"/>
                    <a:pt x="-8847" y="859520"/>
                    <a:pt x="15892" y="1106905"/>
                  </a:cubicBezTo>
                  <a:cubicBezTo>
                    <a:pt x="17331" y="1121293"/>
                    <a:pt x="34082" y="1129786"/>
                    <a:pt x="39955" y="1143000"/>
                  </a:cubicBezTo>
                  <a:cubicBezTo>
                    <a:pt x="50257" y="1166179"/>
                    <a:pt x="57866" y="1190582"/>
                    <a:pt x="64018" y="1215189"/>
                  </a:cubicBezTo>
                  <a:cubicBezTo>
                    <a:pt x="68029" y="1231231"/>
                    <a:pt x="69536" y="1248117"/>
                    <a:pt x="76050" y="1263316"/>
                  </a:cubicBezTo>
                  <a:cubicBezTo>
                    <a:pt x="81746" y="1276607"/>
                    <a:pt x="92092" y="1287379"/>
                    <a:pt x="100113" y="1299410"/>
                  </a:cubicBezTo>
                  <a:cubicBezTo>
                    <a:pt x="104123" y="1311442"/>
                    <a:pt x="104535" y="1325359"/>
                    <a:pt x="112144" y="1335505"/>
                  </a:cubicBezTo>
                  <a:cubicBezTo>
                    <a:pt x="129159" y="1358192"/>
                    <a:pt x="172302" y="1395663"/>
                    <a:pt x="172302" y="1395663"/>
                  </a:cubicBezTo>
                  <a:cubicBezTo>
                    <a:pt x="202544" y="1486386"/>
                    <a:pt x="161751" y="1374562"/>
                    <a:pt x="208397" y="1467853"/>
                  </a:cubicBezTo>
                  <a:cubicBezTo>
                    <a:pt x="258210" y="1567479"/>
                    <a:pt x="175530" y="1436598"/>
                    <a:pt x="244492" y="1540042"/>
                  </a:cubicBezTo>
                  <a:cubicBezTo>
                    <a:pt x="288367" y="1671674"/>
                    <a:pt x="214876" y="1475814"/>
                    <a:pt x="292618" y="1600200"/>
                  </a:cubicBezTo>
                  <a:cubicBezTo>
                    <a:pt x="306061" y="1621709"/>
                    <a:pt x="308660" y="1648326"/>
                    <a:pt x="316681" y="1672389"/>
                  </a:cubicBezTo>
                  <a:cubicBezTo>
                    <a:pt x="326466" y="1701745"/>
                    <a:pt x="329454" y="1721257"/>
                    <a:pt x="352776" y="1744579"/>
                  </a:cubicBezTo>
                  <a:cubicBezTo>
                    <a:pt x="387256" y="1779059"/>
                    <a:pt x="385825" y="1761103"/>
                    <a:pt x="424966" y="1780674"/>
                  </a:cubicBezTo>
                  <a:cubicBezTo>
                    <a:pt x="437899" y="1787141"/>
                    <a:pt x="448127" y="1798270"/>
                    <a:pt x="461060" y="1804737"/>
                  </a:cubicBezTo>
                  <a:cubicBezTo>
                    <a:pt x="513325" y="1830869"/>
                    <a:pt x="622376" y="1825830"/>
                    <a:pt x="653566" y="1828800"/>
                  </a:cubicBezTo>
                  <a:cubicBezTo>
                    <a:pt x="821676" y="1844810"/>
                    <a:pt x="677771" y="1840831"/>
                    <a:pt x="846071" y="1840831"/>
                  </a:cubicBezTo>
                </a:path>
              </a:pathLst>
            </a:custGeom>
            <a:noFill/>
            <a:ln w="19050">
              <a:solidFill>
                <a:srgbClr val="D59D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5505215" y="2236498"/>
              <a:ext cx="830371" cy="2021305"/>
            </a:xfrm>
            <a:custGeom>
              <a:avLst/>
              <a:gdLst>
                <a:gd name="connsiteX0" fmla="*/ 725755 w 846071"/>
                <a:gd name="connsiteY0" fmla="*/ 0 h 1841269"/>
                <a:gd name="connsiteX1" fmla="*/ 497155 w 846071"/>
                <a:gd name="connsiteY1" fmla="*/ 12031 h 1841269"/>
                <a:gd name="connsiteX2" fmla="*/ 473092 w 846071"/>
                <a:gd name="connsiteY2" fmla="*/ 36095 h 1841269"/>
                <a:gd name="connsiteX3" fmla="*/ 400902 w 846071"/>
                <a:gd name="connsiteY3" fmla="*/ 60158 h 1841269"/>
                <a:gd name="connsiteX4" fmla="*/ 316681 w 846071"/>
                <a:gd name="connsiteY4" fmla="*/ 108284 h 1841269"/>
                <a:gd name="connsiteX5" fmla="*/ 244492 w 846071"/>
                <a:gd name="connsiteY5" fmla="*/ 132347 h 1841269"/>
                <a:gd name="connsiteX6" fmla="*/ 196366 w 846071"/>
                <a:gd name="connsiteY6" fmla="*/ 192505 h 1841269"/>
                <a:gd name="connsiteX7" fmla="*/ 148239 w 846071"/>
                <a:gd name="connsiteY7" fmla="*/ 264695 h 1841269"/>
                <a:gd name="connsiteX8" fmla="*/ 124176 w 846071"/>
                <a:gd name="connsiteY8" fmla="*/ 300789 h 1841269"/>
                <a:gd name="connsiteX9" fmla="*/ 112144 w 846071"/>
                <a:gd name="connsiteY9" fmla="*/ 336884 h 1841269"/>
                <a:gd name="connsiteX10" fmla="*/ 64018 w 846071"/>
                <a:gd name="connsiteY10" fmla="*/ 409074 h 1841269"/>
                <a:gd name="connsiteX11" fmla="*/ 39955 w 846071"/>
                <a:gd name="connsiteY11" fmla="*/ 565484 h 1841269"/>
                <a:gd name="connsiteX12" fmla="*/ 15892 w 846071"/>
                <a:gd name="connsiteY12" fmla="*/ 649705 h 1841269"/>
                <a:gd name="connsiteX13" fmla="*/ 15892 w 846071"/>
                <a:gd name="connsiteY13" fmla="*/ 1106905 h 1841269"/>
                <a:gd name="connsiteX14" fmla="*/ 39955 w 846071"/>
                <a:gd name="connsiteY14" fmla="*/ 1143000 h 1841269"/>
                <a:gd name="connsiteX15" fmla="*/ 64018 w 846071"/>
                <a:gd name="connsiteY15" fmla="*/ 1215189 h 1841269"/>
                <a:gd name="connsiteX16" fmla="*/ 76050 w 846071"/>
                <a:gd name="connsiteY16" fmla="*/ 1263316 h 1841269"/>
                <a:gd name="connsiteX17" fmla="*/ 100113 w 846071"/>
                <a:gd name="connsiteY17" fmla="*/ 1299410 h 1841269"/>
                <a:gd name="connsiteX18" fmla="*/ 112144 w 846071"/>
                <a:gd name="connsiteY18" fmla="*/ 1335505 h 1841269"/>
                <a:gd name="connsiteX19" fmla="*/ 172302 w 846071"/>
                <a:gd name="connsiteY19" fmla="*/ 1395663 h 1841269"/>
                <a:gd name="connsiteX20" fmla="*/ 208397 w 846071"/>
                <a:gd name="connsiteY20" fmla="*/ 1467853 h 1841269"/>
                <a:gd name="connsiteX21" fmla="*/ 244492 w 846071"/>
                <a:gd name="connsiteY21" fmla="*/ 1540042 h 1841269"/>
                <a:gd name="connsiteX22" fmla="*/ 292618 w 846071"/>
                <a:gd name="connsiteY22" fmla="*/ 1600200 h 1841269"/>
                <a:gd name="connsiteX23" fmla="*/ 316681 w 846071"/>
                <a:gd name="connsiteY23" fmla="*/ 1672389 h 1841269"/>
                <a:gd name="connsiteX24" fmla="*/ 352776 w 846071"/>
                <a:gd name="connsiteY24" fmla="*/ 1744579 h 1841269"/>
                <a:gd name="connsiteX25" fmla="*/ 424966 w 846071"/>
                <a:gd name="connsiteY25" fmla="*/ 1780674 h 1841269"/>
                <a:gd name="connsiteX26" fmla="*/ 461060 w 846071"/>
                <a:gd name="connsiteY26" fmla="*/ 1804737 h 1841269"/>
                <a:gd name="connsiteX27" fmla="*/ 653566 w 846071"/>
                <a:gd name="connsiteY27" fmla="*/ 1828800 h 1841269"/>
                <a:gd name="connsiteX28" fmla="*/ 846071 w 846071"/>
                <a:gd name="connsiteY28" fmla="*/ 1840831 h 1841269"/>
                <a:gd name="connsiteX0" fmla="*/ 809976 w 846071"/>
                <a:gd name="connsiteY0" fmla="*/ 0 h 1937522"/>
                <a:gd name="connsiteX1" fmla="*/ 497155 w 846071"/>
                <a:gd name="connsiteY1" fmla="*/ 108284 h 1937522"/>
                <a:gd name="connsiteX2" fmla="*/ 473092 w 846071"/>
                <a:gd name="connsiteY2" fmla="*/ 132348 h 1937522"/>
                <a:gd name="connsiteX3" fmla="*/ 400902 w 846071"/>
                <a:gd name="connsiteY3" fmla="*/ 156411 h 1937522"/>
                <a:gd name="connsiteX4" fmla="*/ 316681 w 846071"/>
                <a:gd name="connsiteY4" fmla="*/ 204537 h 1937522"/>
                <a:gd name="connsiteX5" fmla="*/ 244492 w 846071"/>
                <a:gd name="connsiteY5" fmla="*/ 228600 h 1937522"/>
                <a:gd name="connsiteX6" fmla="*/ 196366 w 846071"/>
                <a:gd name="connsiteY6" fmla="*/ 288758 h 1937522"/>
                <a:gd name="connsiteX7" fmla="*/ 148239 w 846071"/>
                <a:gd name="connsiteY7" fmla="*/ 360948 h 1937522"/>
                <a:gd name="connsiteX8" fmla="*/ 124176 w 846071"/>
                <a:gd name="connsiteY8" fmla="*/ 397042 h 1937522"/>
                <a:gd name="connsiteX9" fmla="*/ 112144 w 846071"/>
                <a:gd name="connsiteY9" fmla="*/ 433137 h 1937522"/>
                <a:gd name="connsiteX10" fmla="*/ 64018 w 846071"/>
                <a:gd name="connsiteY10" fmla="*/ 505327 h 1937522"/>
                <a:gd name="connsiteX11" fmla="*/ 39955 w 846071"/>
                <a:gd name="connsiteY11" fmla="*/ 661737 h 1937522"/>
                <a:gd name="connsiteX12" fmla="*/ 15892 w 846071"/>
                <a:gd name="connsiteY12" fmla="*/ 745958 h 1937522"/>
                <a:gd name="connsiteX13" fmla="*/ 15892 w 846071"/>
                <a:gd name="connsiteY13" fmla="*/ 1203158 h 1937522"/>
                <a:gd name="connsiteX14" fmla="*/ 39955 w 846071"/>
                <a:gd name="connsiteY14" fmla="*/ 1239253 h 1937522"/>
                <a:gd name="connsiteX15" fmla="*/ 64018 w 846071"/>
                <a:gd name="connsiteY15" fmla="*/ 1311442 h 1937522"/>
                <a:gd name="connsiteX16" fmla="*/ 76050 w 846071"/>
                <a:gd name="connsiteY16" fmla="*/ 1359569 h 1937522"/>
                <a:gd name="connsiteX17" fmla="*/ 100113 w 846071"/>
                <a:gd name="connsiteY17" fmla="*/ 1395663 h 1937522"/>
                <a:gd name="connsiteX18" fmla="*/ 112144 w 846071"/>
                <a:gd name="connsiteY18" fmla="*/ 1431758 h 1937522"/>
                <a:gd name="connsiteX19" fmla="*/ 172302 w 846071"/>
                <a:gd name="connsiteY19" fmla="*/ 1491916 h 1937522"/>
                <a:gd name="connsiteX20" fmla="*/ 208397 w 846071"/>
                <a:gd name="connsiteY20" fmla="*/ 1564106 h 1937522"/>
                <a:gd name="connsiteX21" fmla="*/ 244492 w 846071"/>
                <a:gd name="connsiteY21" fmla="*/ 1636295 h 1937522"/>
                <a:gd name="connsiteX22" fmla="*/ 292618 w 846071"/>
                <a:gd name="connsiteY22" fmla="*/ 1696453 h 1937522"/>
                <a:gd name="connsiteX23" fmla="*/ 316681 w 846071"/>
                <a:gd name="connsiteY23" fmla="*/ 1768642 h 1937522"/>
                <a:gd name="connsiteX24" fmla="*/ 352776 w 846071"/>
                <a:gd name="connsiteY24" fmla="*/ 1840832 h 1937522"/>
                <a:gd name="connsiteX25" fmla="*/ 424966 w 846071"/>
                <a:gd name="connsiteY25" fmla="*/ 1876927 h 1937522"/>
                <a:gd name="connsiteX26" fmla="*/ 461060 w 846071"/>
                <a:gd name="connsiteY26" fmla="*/ 1900990 h 1937522"/>
                <a:gd name="connsiteX27" fmla="*/ 653566 w 846071"/>
                <a:gd name="connsiteY27" fmla="*/ 1925053 h 1937522"/>
                <a:gd name="connsiteX28" fmla="*/ 846071 w 846071"/>
                <a:gd name="connsiteY28" fmla="*/ 1937084 h 1937522"/>
                <a:gd name="connsiteX0" fmla="*/ 809976 w 846071"/>
                <a:gd name="connsiteY0" fmla="*/ 0 h 1937522"/>
                <a:gd name="connsiteX1" fmla="*/ 497155 w 846071"/>
                <a:gd name="connsiteY1" fmla="*/ 108284 h 1937522"/>
                <a:gd name="connsiteX2" fmla="*/ 521218 w 846071"/>
                <a:gd name="connsiteY2" fmla="*/ 84222 h 1937522"/>
                <a:gd name="connsiteX3" fmla="*/ 400902 w 846071"/>
                <a:gd name="connsiteY3" fmla="*/ 156411 h 1937522"/>
                <a:gd name="connsiteX4" fmla="*/ 316681 w 846071"/>
                <a:gd name="connsiteY4" fmla="*/ 204537 h 1937522"/>
                <a:gd name="connsiteX5" fmla="*/ 244492 w 846071"/>
                <a:gd name="connsiteY5" fmla="*/ 228600 h 1937522"/>
                <a:gd name="connsiteX6" fmla="*/ 196366 w 846071"/>
                <a:gd name="connsiteY6" fmla="*/ 288758 h 1937522"/>
                <a:gd name="connsiteX7" fmla="*/ 148239 w 846071"/>
                <a:gd name="connsiteY7" fmla="*/ 360948 h 1937522"/>
                <a:gd name="connsiteX8" fmla="*/ 124176 w 846071"/>
                <a:gd name="connsiteY8" fmla="*/ 397042 h 1937522"/>
                <a:gd name="connsiteX9" fmla="*/ 112144 w 846071"/>
                <a:gd name="connsiteY9" fmla="*/ 433137 h 1937522"/>
                <a:gd name="connsiteX10" fmla="*/ 64018 w 846071"/>
                <a:gd name="connsiteY10" fmla="*/ 505327 h 1937522"/>
                <a:gd name="connsiteX11" fmla="*/ 39955 w 846071"/>
                <a:gd name="connsiteY11" fmla="*/ 661737 h 1937522"/>
                <a:gd name="connsiteX12" fmla="*/ 15892 w 846071"/>
                <a:gd name="connsiteY12" fmla="*/ 745958 h 1937522"/>
                <a:gd name="connsiteX13" fmla="*/ 15892 w 846071"/>
                <a:gd name="connsiteY13" fmla="*/ 1203158 h 1937522"/>
                <a:gd name="connsiteX14" fmla="*/ 39955 w 846071"/>
                <a:gd name="connsiteY14" fmla="*/ 1239253 h 1937522"/>
                <a:gd name="connsiteX15" fmla="*/ 64018 w 846071"/>
                <a:gd name="connsiteY15" fmla="*/ 1311442 h 1937522"/>
                <a:gd name="connsiteX16" fmla="*/ 76050 w 846071"/>
                <a:gd name="connsiteY16" fmla="*/ 1359569 h 1937522"/>
                <a:gd name="connsiteX17" fmla="*/ 100113 w 846071"/>
                <a:gd name="connsiteY17" fmla="*/ 1395663 h 1937522"/>
                <a:gd name="connsiteX18" fmla="*/ 112144 w 846071"/>
                <a:gd name="connsiteY18" fmla="*/ 1431758 h 1937522"/>
                <a:gd name="connsiteX19" fmla="*/ 172302 w 846071"/>
                <a:gd name="connsiteY19" fmla="*/ 1491916 h 1937522"/>
                <a:gd name="connsiteX20" fmla="*/ 208397 w 846071"/>
                <a:gd name="connsiteY20" fmla="*/ 1564106 h 1937522"/>
                <a:gd name="connsiteX21" fmla="*/ 244492 w 846071"/>
                <a:gd name="connsiteY21" fmla="*/ 1636295 h 1937522"/>
                <a:gd name="connsiteX22" fmla="*/ 292618 w 846071"/>
                <a:gd name="connsiteY22" fmla="*/ 1696453 h 1937522"/>
                <a:gd name="connsiteX23" fmla="*/ 316681 w 846071"/>
                <a:gd name="connsiteY23" fmla="*/ 1768642 h 1937522"/>
                <a:gd name="connsiteX24" fmla="*/ 352776 w 846071"/>
                <a:gd name="connsiteY24" fmla="*/ 1840832 h 1937522"/>
                <a:gd name="connsiteX25" fmla="*/ 424966 w 846071"/>
                <a:gd name="connsiteY25" fmla="*/ 1876927 h 1937522"/>
                <a:gd name="connsiteX26" fmla="*/ 461060 w 846071"/>
                <a:gd name="connsiteY26" fmla="*/ 1900990 h 1937522"/>
                <a:gd name="connsiteX27" fmla="*/ 653566 w 846071"/>
                <a:gd name="connsiteY27" fmla="*/ 1925053 h 1937522"/>
                <a:gd name="connsiteX28" fmla="*/ 846071 w 846071"/>
                <a:gd name="connsiteY28" fmla="*/ 1937084 h 1937522"/>
                <a:gd name="connsiteX0" fmla="*/ 809976 w 846071"/>
                <a:gd name="connsiteY0" fmla="*/ 0 h 1937522"/>
                <a:gd name="connsiteX1" fmla="*/ 497155 w 846071"/>
                <a:gd name="connsiteY1" fmla="*/ 108284 h 1937522"/>
                <a:gd name="connsiteX2" fmla="*/ 521218 w 846071"/>
                <a:gd name="connsiteY2" fmla="*/ 84222 h 1937522"/>
                <a:gd name="connsiteX3" fmla="*/ 364807 w 846071"/>
                <a:gd name="connsiteY3" fmla="*/ 120316 h 1937522"/>
                <a:gd name="connsiteX4" fmla="*/ 316681 w 846071"/>
                <a:gd name="connsiteY4" fmla="*/ 204537 h 1937522"/>
                <a:gd name="connsiteX5" fmla="*/ 244492 w 846071"/>
                <a:gd name="connsiteY5" fmla="*/ 228600 h 1937522"/>
                <a:gd name="connsiteX6" fmla="*/ 196366 w 846071"/>
                <a:gd name="connsiteY6" fmla="*/ 288758 h 1937522"/>
                <a:gd name="connsiteX7" fmla="*/ 148239 w 846071"/>
                <a:gd name="connsiteY7" fmla="*/ 360948 h 1937522"/>
                <a:gd name="connsiteX8" fmla="*/ 124176 w 846071"/>
                <a:gd name="connsiteY8" fmla="*/ 397042 h 1937522"/>
                <a:gd name="connsiteX9" fmla="*/ 112144 w 846071"/>
                <a:gd name="connsiteY9" fmla="*/ 433137 h 1937522"/>
                <a:gd name="connsiteX10" fmla="*/ 64018 w 846071"/>
                <a:gd name="connsiteY10" fmla="*/ 505327 h 1937522"/>
                <a:gd name="connsiteX11" fmla="*/ 39955 w 846071"/>
                <a:gd name="connsiteY11" fmla="*/ 661737 h 1937522"/>
                <a:gd name="connsiteX12" fmla="*/ 15892 w 846071"/>
                <a:gd name="connsiteY12" fmla="*/ 745958 h 1937522"/>
                <a:gd name="connsiteX13" fmla="*/ 15892 w 846071"/>
                <a:gd name="connsiteY13" fmla="*/ 1203158 h 1937522"/>
                <a:gd name="connsiteX14" fmla="*/ 39955 w 846071"/>
                <a:gd name="connsiteY14" fmla="*/ 1239253 h 1937522"/>
                <a:gd name="connsiteX15" fmla="*/ 64018 w 846071"/>
                <a:gd name="connsiteY15" fmla="*/ 1311442 h 1937522"/>
                <a:gd name="connsiteX16" fmla="*/ 76050 w 846071"/>
                <a:gd name="connsiteY16" fmla="*/ 1359569 h 1937522"/>
                <a:gd name="connsiteX17" fmla="*/ 100113 w 846071"/>
                <a:gd name="connsiteY17" fmla="*/ 1395663 h 1937522"/>
                <a:gd name="connsiteX18" fmla="*/ 112144 w 846071"/>
                <a:gd name="connsiteY18" fmla="*/ 1431758 h 1937522"/>
                <a:gd name="connsiteX19" fmla="*/ 172302 w 846071"/>
                <a:gd name="connsiteY19" fmla="*/ 1491916 h 1937522"/>
                <a:gd name="connsiteX20" fmla="*/ 208397 w 846071"/>
                <a:gd name="connsiteY20" fmla="*/ 1564106 h 1937522"/>
                <a:gd name="connsiteX21" fmla="*/ 244492 w 846071"/>
                <a:gd name="connsiteY21" fmla="*/ 1636295 h 1937522"/>
                <a:gd name="connsiteX22" fmla="*/ 292618 w 846071"/>
                <a:gd name="connsiteY22" fmla="*/ 1696453 h 1937522"/>
                <a:gd name="connsiteX23" fmla="*/ 316681 w 846071"/>
                <a:gd name="connsiteY23" fmla="*/ 1768642 h 1937522"/>
                <a:gd name="connsiteX24" fmla="*/ 352776 w 846071"/>
                <a:gd name="connsiteY24" fmla="*/ 1840832 h 1937522"/>
                <a:gd name="connsiteX25" fmla="*/ 424966 w 846071"/>
                <a:gd name="connsiteY25" fmla="*/ 1876927 h 1937522"/>
                <a:gd name="connsiteX26" fmla="*/ 461060 w 846071"/>
                <a:gd name="connsiteY26" fmla="*/ 1900990 h 1937522"/>
                <a:gd name="connsiteX27" fmla="*/ 653566 w 846071"/>
                <a:gd name="connsiteY27" fmla="*/ 1925053 h 1937522"/>
                <a:gd name="connsiteX28" fmla="*/ 846071 w 846071"/>
                <a:gd name="connsiteY28" fmla="*/ 1937084 h 1937522"/>
                <a:gd name="connsiteX0" fmla="*/ 837609 w 873704"/>
                <a:gd name="connsiteY0" fmla="*/ 0 h 1937522"/>
                <a:gd name="connsiteX1" fmla="*/ 524788 w 873704"/>
                <a:gd name="connsiteY1" fmla="*/ 108284 h 1937522"/>
                <a:gd name="connsiteX2" fmla="*/ 548851 w 873704"/>
                <a:gd name="connsiteY2" fmla="*/ 84222 h 1937522"/>
                <a:gd name="connsiteX3" fmla="*/ 392440 w 873704"/>
                <a:gd name="connsiteY3" fmla="*/ 120316 h 1937522"/>
                <a:gd name="connsiteX4" fmla="*/ 344314 w 873704"/>
                <a:gd name="connsiteY4" fmla="*/ 204537 h 1937522"/>
                <a:gd name="connsiteX5" fmla="*/ 272125 w 873704"/>
                <a:gd name="connsiteY5" fmla="*/ 228600 h 1937522"/>
                <a:gd name="connsiteX6" fmla="*/ 223999 w 873704"/>
                <a:gd name="connsiteY6" fmla="*/ 288758 h 1937522"/>
                <a:gd name="connsiteX7" fmla="*/ 175872 w 873704"/>
                <a:gd name="connsiteY7" fmla="*/ 360948 h 1937522"/>
                <a:gd name="connsiteX8" fmla="*/ 151809 w 873704"/>
                <a:gd name="connsiteY8" fmla="*/ 397042 h 1937522"/>
                <a:gd name="connsiteX9" fmla="*/ 139777 w 873704"/>
                <a:gd name="connsiteY9" fmla="*/ 433137 h 1937522"/>
                <a:gd name="connsiteX10" fmla="*/ 91651 w 873704"/>
                <a:gd name="connsiteY10" fmla="*/ 505327 h 1937522"/>
                <a:gd name="connsiteX11" fmla="*/ 67588 w 873704"/>
                <a:gd name="connsiteY11" fmla="*/ 661737 h 1937522"/>
                <a:gd name="connsiteX12" fmla="*/ 43525 w 873704"/>
                <a:gd name="connsiteY12" fmla="*/ 745958 h 1937522"/>
                <a:gd name="connsiteX13" fmla="*/ 7431 w 873704"/>
                <a:gd name="connsiteY13" fmla="*/ 1203158 h 1937522"/>
                <a:gd name="connsiteX14" fmla="*/ 67588 w 873704"/>
                <a:gd name="connsiteY14" fmla="*/ 1239253 h 1937522"/>
                <a:gd name="connsiteX15" fmla="*/ 91651 w 873704"/>
                <a:gd name="connsiteY15" fmla="*/ 1311442 h 1937522"/>
                <a:gd name="connsiteX16" fmla="*/ 103683 w 873704"/>
                <a:gd name="connsiteY16" fmla="*/ 1359569 h 1937522"/>
                <a:gd name="connsiteX17" fmla="*/ 127746 w 873704"/>
                <a:gd name="connsiteY17" fmla="*/ 1395663 h 1937522"/>
                <a:gd name="connsiteX18" fmla="*/ 139777 w 873704"/>
                <a:gd name="connsiteY18" fmla="*/ 1431758 h 1937522"/>
                <a:gd name="connsiteX19" fmla="*/ 199935 w 873704"/>
                <a:gd name="connsiteY19" fmla="*/ 1491916 h 1937522"/>
                <a:gd name="connsiteX20" fmla="*/ 236030 w 873704"/>
                <a:gd name="connsiteY20" fmla="*/ 1564106 h 1937522"/>
                <a:gd name="connsiteX21" fmla="*/ 272125 w 873704"/>
                <a:gd name="connsiteY21" fmla="*/ 1636295 h 1937522"/>
                <a:gd name="connsiteX22" fmla="*/ 320251 w 873704"/>
                <a:gd name="connsiteY22" fmla="*/ 1696453 h 1937522"/>
                <a:gd name="connsiteX23" fmla="*/ 344314 w 873704"/>
                <a:gd name="connsiteY23" fmla="*/ 1768642 h 1937522"/>
                <a:gd name="connsiteX24" fmla="*/ 380409 w 873704"/>
                <a:gd name="connsiteY24" fmla="*/ 1840832 h 1937522"/>
                <a:gd name="connsiteX25" fmla="*/ 452599 w 873704"/>
                <a:gd name="connsiteY25" fmla="*/ 1876927 h 1937522"/>
                <a:gd name="connsiteX26" fmla="*/ 488693 w 873704"/>
                <a:gd name="connsiteY26" fmla="*/ 1900990 h 1937522"/>
                <a:gd name="connsiteX27" fmla="*/ 681199 w 873704"/>
                <a:gd name="connsiteY27" fmla="*/ 1925053 h 1937522"/>
                <a:gd name="connsiteX28" fmla="*/ 873704 w 873704"/>
                <a:gd name="connsiteY28" fmla="*/ 1937084 h 1937522"/>
                <a:gd name="connsiteX0" fmla="*/ 837609 w 873704"/>
                <a:gd name="connsiteY0" fmla="*/ 0 h 1937522"/>
                <a:gd name="connsiteX1" fmla="*/ 524788 w 873704"/>
                <a:gd name="connsiteY1" fmla="*/ 108284 h 1937522"/>
                <a:gd name="connsiteX2" fmla="*/ 548851 w 873704"/>
                <a:gd name="connsiteY2" fmla="*/ 84222 h 1937522"/>
                <a:gd name="connsiteX3" fmla="*/ 392440 w 873704"/>
                <a:gd name="connsiteY3" fmla="*/ 120316 h 1937522"/>
                <a:gd name="connsiteX4" fmla="*/ 344314 w 873704"/>
                <a:gd name="connsiteY4" fmla="*/ 204537 h 1937522"/>
                <a:gd name="connsiteX5" fmla="*/ 272125 w 873704"/>
                <a:gd name="connsiteY5" fmla="*/ 228600 h 1937522"/>
                <a:gd name="connsiteX6" fmla="*/ 223999 w 873704"/>
                <a:gd name="connsiteY6" fmla="*/ 288758 h 1937522"/>
                <a:gd name="connsiteX7" fmla="*/ 175872 w 873704"/>
                <a:gd name="connsiteY7" fmla="*/ 360948 h 1937522"/>
                <a:gd name="connsiteX8" fmla="*/ 151809 w 873704"/>
                <a:gd name="connsiteY8" fmla="*/ 397042 h 1937522"/>
                <a:gd name="connsiteX9" fmla="*/ 139777 w 873704"/>
                <a:gd name="connsiteY9" fmla="*/ 433137 h 1937522"/>
                <a:gd name="connsiteX10" fmla="*/ 91651 w 873704"/>
                <a:gd name="connsiteY10" fmla="*/ 505327 h 1937522"/>
                <a:gd name="connsiteX11" fmla="*/ 67588 w 873704"/>
                <a:gd name="connsiteY11" fmla="*/ 661737 h 1937522"/>
                <a:gd name="connsiteX12" fmla="*/ 43525 w 873704"/>
                <a:gd name="connsiteY12" fmla="*/ 745958 h 1937522"/>
                <a:gd name="connsiteX13" fmla="*/ 7431 w 873704"/>
                <a:gd name="connsiteY13" fmla="*/ 1203158 h 1937522"/>
                <a:gd name="connsiteX14" fmla="*/ 67588 w 873704"/>
                <a:gd name="connsiteY14" fmla="*/ 1239253 h 1937522"/>
                <a:gd name="connsiteX15" fmla="*/ 91651 w 873704"/>
                <a:gd name="connsiteY15" fmla="*/ 1311442 h 1937522"/>
                <a:gd name="connsiteX16" fmla="*/ 103683 w 873704"/>
                <a:gd name="connsiteY16" fmla="*/ 1359569 h 1937522"/>
                <a:gd name="connsiteX17" fmla="*/ 127746 w 873704"/>
                <a:gd name="connsiteY17" fmla="*/ 1395663 h 1937522"/>
                <a:gd name="connsiteX18" fmla="*/ 127745 w 873704"/>
                <a:gd name="connsiteY18" fmla="*/ 1443789 h 1937522"/>
                <a:gd name="connsiteX19" fmla="*/ 199935 w 873704"/>
                <a:gd name="connsiteY19" fmla="*/ 1491916 h 1937522"/>
                <a:gd name="connsiteX20" fmla="*/ 236030 w 873704"/>
                <a:gd name="connsiteY20" fmla="*/ 1564106 h 1937522"/>
                <a:gd name="connsiteX21" fmla="*/ 272125 w 873704"/>
                <a:gd name="connsiteY21" fmla="*/ 1636295 h 1937522"/>
                <a:gd name="connsiteX22" fmla="*/ 320251 w 873704"/>
                <a:gd name="connsiteY22" fmla="*/ 1696453 h 1937522"/>
                <a:gd name="connsiteX23" fmla="*/ 344314 w 873704"/>
                <a:gd name="connsiteY23" fmla="*/ 1768642 h 1937522"/>
                <a:gd name="connsiteX24" fmla="*/ 380409 w 873704"/>
                <a:gd name="connsiteY24" fmla="*/ 1840832 h 1937522"/>
                <a:gd name="connsiteX25" fmla="*/ 452599 w 873704"/>
                <a:gd name="connsiteY25" fmla="*/ 1876927 h 1937522"/>
                <a:gd name="connsiteX26" fmla="*/ 488693 w 873704"/>
                <a:gd name="connsiteY26" fmla="*/ 1900990 h 1937522"/>
                <a:gd name="connsiteX27" fmla="*/ 681199 w 873704"/>
                <a:gd name="connsiteY27" fmla="*/ 1925053 h 1937522"/>
                <a:gd name="connsiteX28" fmla="*/ 873704 w 873704"/>
                <a:gd name="connsiteY28" fmla="*/ 1937084 h 1937522"/>
                <a:gd name="connsiteX0" fmla="*/ 837609 w 873704"/>
                <a:gd name="connsiteY0" fmla="*/ 0 h 1937522"/>
                <a:gd name="connsiteX1" fmla="*/ 524788 w 873704"/>
                <a:gd name="connsiteY1" fmla="*/ 108284 h 1937522"/>
                <a:gd name="connsiteX2" fmla="*/ 548851 w 873704"/>
                <a:gd name="connsiteY2" fmla="*/ 84222 h 1937522"/>
                <a:gd name="connsiteX3" fmla="*/ 392440 w 873704"/>
                <a:gd name="connsiteY3" fmla="*/ 120316 h 1937522"/>
                <a:gd name="connsiteX4" fmla="*/ 344314 w 873704"/>
                <a:gd name="connsiteY4" fmla="*/ 204537 h 1937522"/>
                <a:gd name="connsiteX5" fmla="*/ 272125 w 873704"/>
                <a:gd name="connsiteY5" fmla="*/ 228600 h 1937522"/>
                <a:gd name="connsiteX6" fmla="*/ 223999 w 873704"/>
                <a:gd name="connsiteY6" fmla="*/ 288758 h 1937522"/>
                <a:gd name="connsiteX7" fmla="*/ 175872 w 873704"/>
                <a:gd name="connsiteY7" fmla="*/ 360948 h 1937522"/>
                <a:gd name="connsiteX8" fmla="*/ 151809 w 873704"/>
                <a:gd name="connsiteY8" fmla="*/ 397042 h 1937522"/>
                <a:gd name="connsiteX9" fmla="*/ 139777 w 873704"/>
                <a:gd name="connsiteY9" fmla="*/ 433137 h 1937522"/>
                <a:gd name="connsiteX10" fmla="*/ 91651 w 873704"/>
                <a:gd name="connsiteY10" fmla="*/ 505327 h 1937522"/>
                <a:gd name="connsiteX11" fmla="*/ 67588 w 873704"/>
                <a:gd name="connsiteY11" fmla="*/ 661737 h 1937522"/>
                <a:gd name="connsiteX12" fmla="*/ 43525 w 873704"/>
                <a:gd name="connsiteY12" fmla="*/ 745958 h 1937522"/>
                <a:gd name="connsiteX13" fmla="*/ 7431 w 873704"/>
                <a:gd name="connsiteY13" fmla="*/ 1203158 h 1937522"/>
                <a:gd name="connsiteX14" fmla="*/ 67588 w 873704"/>
                <a:gd name="connsiteY14" fmla="*/ 1239253 h 1937522"/>
                <a:gd name="connsiteX15" fmla="*/ 79620 w 873704"/>
                <a:gd name="connsiteY15" fmla="*/ 1335506 h 1937522"/>
                <a:gd name="connsiteX16" fmla="*/ 103683 w 873704"/>
                <a:gd name="connsiteY16" fmla="*/ 1359569 h 1937522"/>
                <a:gd name="connsiteX17" fmla="*/ 127746 w 873704"/>
                <a:gd name="connsiteY17" fmla="*/ 1395663 h 1937522"/>
                <a:gd name="connsiteX18" fmla="*/ 127745 w 873704"/>
                <a:gd name="connsiteY18" fmla="*/ 1443789 h 1937522"/>
                <a:gd name="connsiteX19" fmla="*/ 199935 w 873704"/>
                <a:gd name="connsiteY19" fmla="*/ 1491916 h 1937522"/>
                <a:gd name="connsiteX20" fmla="*/ 236030 w 873704"/>
                <a:gd name="connsiteY20" fmla="*/ 1564106 h 1937522"/>
                <a:gd name="connsiteX21" fmla="*/ 272125 w 873704"/>
                <a:gd name="connsiteY21" fmla="*/ 1636295 h 1937522"/>
                <a:gd name="connsiteX22" fmla="*/ 320251 w 873704"/>
                <a:gd name="connsiteY22" fmla="*/ 1696453 h 1937522"/>
                <a:gd name="connsiteX23" fmla="*/ 344314 w 873704"/>
                <a:gd name="connsiteY23" fmla="*/ 1768642 h 1937522"/>
                <a:gd name="connsiteX24" fmla="*/ 380409 w 873704"/>
                <a:gd name="connsiteY24" fmla="*/ 1840832 h 1937522"/>
                <a:gd name="connsiteX25" fmla="*/ 452599 w 873704"/>
                <a:gd name="connsiteY25" fmla="*/ 1876927 h 1937522"/>
                <a:gd name="connsiteX26" fmla="*/ 488693 w 873704"/>
                <a:gd name="connsiteY26" fmla="*/ 1900990 h 1937522"/>
                <a:gd name="connsiteX27" fmla="*/ 681199 w 873704"/>
                <a:gd name="connsiteY27" fmla="*/ 1925053 h 1937522"/>
                <a:gd name="connsiteX28" fmla="*/ 873704 w 873704"/>
                <a:gd name="connsiteY28" fmla="*/ 1937084 h 1937522"/>
                <a:gd name="connsiteX0" fmla="*/ 830371 w 866466"/>
                <a:gd name="connsiteY0" fmla="*/ 0 h 1937522"/>
                <a:gd name="connsiteX1" fmla="*/ 517550 w 866466"/>
                <a:gd name="connsiteY1" fmla="*/ 108284 h 1937522"/>
                <a:gd name="connsiteX2" fmla="*/ 541613 w 866466"/>
                <a:gd name="connsiteY2" fmla="*/ 84222 h 1937522"/>
                <a:gd name="connsiteX3" fmla="*/ 385202 w 866466"/>
                <a:gd name="connsiteY3" fmla="*/ 120316 h 1937522"/>
                <a:gd name="connsiteX4" fmla="*/ 337076 w 866466"/>
                <a:gd name="connsiteY4" fmla="*/ 204537 h 1937522"/>
                <a:gd name="connsiteX5" fmla="*/ 264887 w 866466"/>
                <a:gd name="connsiteY5" fmla="*/ 228600 h 1937522"/>
                <a:gd name="connsiteX6" fmla="*/ 216761 w 866466"/>
                <a:gd name="connsiteY6" fmla="*/ 288758 h 1937522"/>
                <a:gd name="connsiteX7" fmla="*/ 168634 w 866466"/>
                <a:gd name="connsiteY7" fmla="*/ 360948 h 1937522"/>
                <a:gd name="connsiteX8" fmla="*/ 144571 w 866466"/>
                <a:gd name="connsiteY8" fmla="*/ 397042 h 1937522"/>
                <a:gd name="connsiteX9" fmla="*/ 132539 w 866466"/>
                <a:gd name="connsiteY9" fmla="*/ 433137 h 1937522"/>
                <a:gd name="connsiteX10" fmla="*/ 84413 w 866466"/>
                <a:gd name="connsiteY10" fmla="*/ 505327 h 1937522"/>
                <a:gd name="connsiteX11" fmla="*/ 60350 w 866466"/>
                <a:gd name="connsiteY11" fmla="*/ 661737 h 1937522"/>
                <a:gd name="connsiteX12" fmla="*/ 36287 w 866466"/>
                <a:gd name="connsiteY12" fmla="*/ 745958 h 1937522"/>
                <a:gd name="connsiteX13" fmla="*/ 193 w 866466"/>
                <a:gd name="connsiteY13" fmla="*/ 1203158 h 1937522"/>
                <a:gd name="connsiteX14" fmla="*/ 24256 w 866466"/>
                <a:gd name="connsiteY14" fmla="*/ 1263316 h 1937522"/>
                <a:gd name="connsiteX15" fmla="*/ 72382 w 866466"/>
                <a:gd name="connsiteY15" fmla="*/ 1335506 h 1937522"/>
                <a:gd name="connsiteX16" fmla="*/ 96445 w 866466"/>
                <a:gd name="connsiteY16" fmla="*/ 1359569 h 1937522"/>
                <a:gd name="connsiteX17" fmla="*/ 120508 w 866466"/>
                <a:gd name="connsiteY17" fmla="*/ 1395663 h 1937522"/>
                <a:gd name="connsiteX18" fmla="*/ 120507 w 866466"/>
                <a:gd name="connsiteY18" fmla="*/ 1443789 h 1937522"/>
                <a:gd name="connsiteX19" fmla="*/ 192697 w 866466"/>
                <a:gd name="connsiteY19" fmla="*/ 1491916 h 1937522"/>
                <a:gd name="connsiteX20" fmla="*/ 228792 w 866466"/>
                <a:gd name="connsiteY20" fmla="*/ 1564106 h 1937522"/>
                <a:gd name="connsiteX21" fmla="*/ 264887 w 866466"/>
                <a:gd name="connsiteY21" fmla="*/ 1636295 h 1937522"/>
                <a:gd name="connsiteX22" fmla="*/ 313013 w 866466"/>
                <a:gd name="connsiteY22" fmla="*/ 1696453 h 1937522"/>
                <a:gd name="connsiteX23" fmla="*/ 337076 w 866466"/>
                <a:gd name="connsiteY23" fmla="*/ 1768642 h 1937522"/>
                <a:gd name="connsiteX24" fmla="*/ 373171 w 866466"/>
                <a:gd name="connsiteY24" fmla="*/ 1840832 h 1937522"/>
                <a:gd name="connsiteX25" fmla="*/ 445361 w 866466"/>
                <a:gd name="connsiteY25" fmla="*/ 1876927 h 1937522"/>
                <a:gd name="connsiteX26" fmla="*/ 481455 w 866466"/>
                <a:gd name="connsiteY26" fmla="*/ 1900990 h 1937522"/>
                <a:gd name="connsiteX27" fmla="*/ 673961 w 866466"/>
                <a:gd name="connsiteY27" fmla="*/ 1925053 h 1937522"/>
                <a:gd name="connsiteX28" fmla="*/ 866466 w 866466"/>
                <a:gd name="connsiteY28" fmla="*/ 1937084 h 1937522"/>
                <a:gd name="connsiteX0" fmla="*/ 830371 w 866466"/>
                <a:gd name="connsiteY0" fmla="*/ 0 h 1999454"/>
                <a:gd name="connsiteX1" fmla="*/ 517550 w 866466"/>
                <a:gd name="connsiteY1" fmla="*/ 108284 h 1999454"/>
                <a:gd name="connsiteX2" fmla="*/ 541613 w 866466"/>
                <a:gd name="connsiteY2" fmla="*/ 84222 h 1999454"/>
                <a:gd name="connsiteX3" fmla="*/ 385202 w 866466"/>
                <a:gd name="connsiteY3" fmla="*/ 120316 h 1999454"/>
                <a:gd name="connsiteX4" fmla="*/ 337076 w 866466"/>
                <a:gd name="connsiteY4" fmla="*/ 204537 h 1999454"/>
                <a:gd name="connsiteX5" fmla="*/ 264887 w 866466"/>
                <a:gd name="connsiteY5" fmla="*/ 228600 h 1999454"/>
                <a:gd name="connsiteX6" fmla="*/ 216761 w 866466"/>
                <a:gd name="connsiteY6" fmla="*/ 288758 h 1999454"/>
                <a:gd name="connsiteX7" fmla="*/ 168634 w 866466"/>
                <a:gd name="connsiteY7" fmla="*/ 360948 h 1999454"/>
                <a:gd name="connsiteX8" fmla="*/ 144571 w 866466"/>
                <a:gd name="connsiteY8" fmla="*/ 397042 h 1999454"/>
                <a:gd name="connsiteX9" fmla="*/ 132539 w 866466"/>
                <a:gd name="connsiteY9" fmla="*/ 433137 h 1999454"/>
                <a:gd name="connsiteX10" fmla="*/ 84413 w 866466"/>
                <a:gd name="connsiteY10" fmla="*/ 505327 h 1999454"/>
                <a:gd name="connsiteX11" fmla="*/ 60350 w 866466"/>
                <a:gd name="connsiteY11" fmla="*/ 661737 h 1999454"/>
                <a:gd name="connsiteX12" fmla="*/ 36287 w 866466"/>
                <a:gd name="connsiteY12" fmla="*/ 745958 h 1999454"/>
                <a:gd name="connsiteX13" fmla="*/ 193 w 866466"/>
                <a:gd name="connsiteY13" fmla="*/ 1203158 h 1999454"/>
                <a:gd name="connsiteX14" fmla="*/ 24256 w 866466"/>
                <a:gd name="connsiteY14" fmla="*/ 1263316 h 1999454"/>
                <a:gd name="connsiteX15" fmla="*/ 72382 w 866466"/>
                <a:gd name="connsiteY15" fmla="*/ 1335506 h 1999454"/>
                <a:gd name="connsiteX16" fmla="*/ 96445 w 866466"/>
                <a:gd name="connsiteY16" fmla="*/ 1359569 h 1999454"/>
                <a:gd name="connsiteX17" fmla="*/ 120508 w 866466"/>
                <a:gd name="connsiteY17" fmla="*/ 1395663 h 1999454"/>
                <a:gd name="connsiteX18" fmla="*/ 120507 w 866466"/>
                <a:gd name="connsiteY18" fmla="*/ 1443789 h 1999454"/>
                <a:gd name="connsiteX19" fmla="*/ 192697 w 866466"/>
                <a:gd name="connsiteY19" fmla="*/ 1491916 h 1999454"/>
                <a:gd name="connsiteX20" fmla="*/ 228792 w 866466"/>
                <a:gd name="connsiteY20" fmla="*/ 1564106 h 1999454"/>
                <a:gd name="connsiteX21" fmla="*/ 264887 w 866466"/>
                <a:gd name="connsiteY21" fmla="*/ 1636295 h 1999454"/>
                <a:gd name="connsiteX22" fmla="*/ 313013 w 866466"/>
                <a:gd name="connsiteY22" fmla="*/ 1696453 h 1999454"/>
                <a:gd name="connsiteX23" fmla="*/ 337076 w 866466"/>
                <a:gd name="connsiteY23" fmla="*/ 1768642 h 1999454"/>
                <a:gd name="connsiteX24" fmla="*/ 373171 w 866466"/>
                <a:gd name="connsiteY24" fmla="*/ 1840832 h 1999454"/>
                <a:gd name="connsiteX25" fmla="*/ 445361 w 866466"/>
                <a:gd name="connsiteY25" fmla="*/ 1876927 h 1999454"/>
                <a:gd name="connsiteX26" fmla="*/ 481455 w 866466"/>
                <a:gd name="connsiteY26" fmla="*/ 1900990 h 1999454"/>
                <a:gd name="connsiteX27" fmla="*/ 673961 w 866466"/>
                <a:gd name="connsiteY27" fmla="*/ 1997243 h 1999454"/>
                <a:gd name="connsiteX28" fmla="*/ 866466 w 866466"/>
                <a:gd name="connsiteY28" fmla="*/ 1937084 h 1999454"/>
                <a:gd name="connsiteX0" fmla="*/ 830371 w 866466"/>
                <a:gd name="connsiteY0" fmla="*/ 0 h 1997243"/>
                <a:gd name="connsiteX1" fmla="*/ 517550 w 866466"/>
                <a:gd name="connsiteY1" fmla="*/ 108284 h 1997243"/>
                <a:gd name="connsiteX2" fmla="*/ 541613 w 866466"/>
                <a:gd name="connsiteY2" fmla="*/ 84222 h 1997243"/>
                <a:gd name="connsiteX3" fmla="*/ 385202 w 866466"/>
                <a:gd name="connsiteY3" fmla="*/ 120316 h 1997243"/>
                <a:gd name="connsiteX4" fmla="*/ 337076 w 866466"/>
                <a:gd name="connsiteY4" fmla="*/ 204537 h 1997243"/>
                <a:gd name="connsiteX5" fmla="*/ 264887 w 866466"/>
                <a:gd name="connsiteY5" fmla="*/ 228600 h 1997243"/>
                <a:gd name="connsiteX6" fmla="*/ 216761 w 866466"/>
                <a:gd name="connsiteY6" fmla="*/ 288758 h 1997243"/>
                <a:gd name="connsiteX7" fmla="*/ 168634 w 866466"/>
                <a:gd name="connsiteY7" fmla="*/ 360948 h 1997243"/>
                <a:gd name="connsiteX8" fmla="*/ 144571 w 866466"/>
                <a:gd name="connsiteY8" fmla="*/ 397042 h 1997243"/>
                <a:gd name="connsiteX9" fmla="*/ 132539 w 866466"/>
                <a:gd name="connsiteY9" fmla="*/ 433137 h 1997243"/>
                <a:gd name="connsiteX10" fmla="*/ 84413 w 866466"/>
                <a:gd name="connsiteY10" fmla="*/ 505327 h 1997243"/>
                <a:gd name="connsiteX11" fmla="*/ 60350 w 866466"/>
                <a:gd name="connsiteY11" fmla="*/ 661737 h 1997243"/>
                <a:gd name="connsiteX12" fmla="*/ 36287 w 866466"/>
                <a:gd name="connsiteY12" fmla="*/ 745958 h 1997243"/>
                <a:gd name="connsiteX13" fmla="*/ 193 w 866466"/>
                <a:gd name="connsiteY13" fmla="*/ 1203158 h 1997243"/>
                <a:gd name="connsiteX14" fmla="*/ 24256 w 866466"/>
                <a:gd name="connsiteY14" fmla="*/ 1263316 h 1997243"/>
                <a:gd name="connsiteX15" fmla="*/ 72382 w 866466"/>
                <a:gd name="connsiteY15" fmla="*/ 1335506 h 1997243"/>
                <a:gd name="connsiteX16" fmla="*/ 96445 w 866466"/>
                <a:gd name="connsiteY16" fmla="*/ 1359569 h 1997243"/>
                <a:gd name="connsiteX17" fmla="*/ 120508 w 866466"/>
                <a:gd name="connsiteY17" fmla="*/ 1395663 h 1997243"/>
                <a:gd name="connsiteX18" fmla="*/ 120507 w 866466"/>
                <a:gd name="connsiteY18" fmla="*/ 1443789 h 1997243"/>
                <a:gd name="connsiteX19" fmla="*/ 192697 w 866466"/>
                <a:gd name="connsiteY19" fmla="*/ 1491916 h 1997243"/>
                <a:gd name="connsiteX20" fmla="*/ 228792 w 866466"/>
                <a:gd name="connsiteY20" fmla="*/ 1564106 h 1997243"/>
                <a:gd name="connsiteX21" fmla="*/ 264887 w 866466"/>
                <a:gd name="connsiteY21" fmla="*/ 1636295 h 1997243"/>
                <a:gd name="connsiteX22" fmla="*/ 313013 w 866466"/>
                <a:gd name="connsiteY22" fmla="*/ 1696453 h 1997243"/>
                <a:gd name="connsiteX23" fmla="*/ 337076 w 866466"/>
                <a:gd name="connsiteY23" fmla="*/ 1768642 h 1997243"/>
                <a:gd name="connsiteX24" fmla="*/ 373171 w 866466"/>
                <a:gd name="connsiteY24" fmla="*/ 1840832 h 1997243"/>
                <a:gd name="connsiteX25" fmla="*/ 445361 w 866466"/>
                <a:gd name="connsiteY25" fmla="*/ 1876927 h 1997243"/>
                <a:gd name="connsiteX26" fmla="*/ 469423 w 866466"/>
                <a:gd name="connsiteY26" fmla="*/ 1937084 h 1997243"/>
                <a:gd name="connsiteX27" fmla="*/ 673961 w 866466"/>
                <a:gd name="connsiteY27" fmla="*/ 1997243 h 1997243"/>
                <a:gd name="connsiteX28" fmla="*/ 866466 w 866466"/>
                <a:gd name="connsiteY28" fmla="*/ 1937084 h 1997243"/>
                <a:gd name="connsiteX0" fmla="*/ 830371 w 866466"/>
                <a:gd name="connsiteY0" fmla="*/ 0 h 1997243"/>
                <a:gd name="connsiteX1" fmla="*/ 517550 w 866466"/>
                <a:gd name="connsiteY1" fmla="*/ 108284 h 1997243"/>
                <a:gd name="connsiteX2" fmla="*/ 541613 w 866466"/>
                <a:gd name="connsiteY2" fmla="*/ 84222 h 1997243"/>
                <a:gd name="connsiteX3" fmla="*/ 385202 w 866466"/>
                <a:gd name="connsiteY3" fmla="*/ 120316 h 1997243"/>
                <a:gd name="connsiteX4" fmla="*/ 337076 w 866466"/>
                <a:gd name="connsiteY4" fmla="*/ 204537 h 1997243"/>
                <a:gd name="connsiteX5" fmla="*/ 264887 w 866466"/>
                <a:gd name="connsiteY5" fmla="*/ 228600 h 1997243"/>
                <a:gd name="connsiteX6" fmla="*/ 216761 w 866466"/>
                <a:gd name="connsiteY6" fmla="*/ 288758 h 1997243"/>
                <a:gd name="connsiteX7" fmla="*/ 168634 w 866466"/>
                <a:gd name="connsiteY7" fmla="*/ 360948 h 1997243"/>
                <a:gd name="connsiteX8" fmla="*/ 144571 w 866466"/>
                <a:gd name="connsiteY8" fmla="*/ 397042 h 1997243"/>
                <a:gd name="connsiteX9" fmla="*/ 132539 w 866466"/>
                <a:gd name="connsiteY9" fmla="*/ 433137 h 1997243"/>
                <a:gd name="connsiteX10" fmla="*/ 84413 w 866466"/>
                <a:gd name="connsiteY10" fmla="*/ 505327 h 1997243"/>
                <a:gd name="connsiteX11" fmla="*/ 60350 w 866466"/>
                <a:gd name="connsiteY11" fmla="*/ 661737 h 1997243"/>
                <a:gd name="connsiteX12" fmla="*/ 36287 w 866466"/>
                <a:gd name="connsiteY12" fmla="*/ 745958 h 1997243"/>
                <a:gd name="connsiteX13" fmla="*/ 193 w 866466"/>
                <a:gd name="connsiteY13" fmla="*/ 1203158 h 1997243"/>
                <a:gd name="connsiteX14" fmla="*/ 24256 w 866466"/>
                <a:gd name="connsiteY14" fmla="*/ 1263316 h 1997243"/>
                <a:gd name="connsiteX15" fmla="*/ 72382 w 866466"/>
                <a:gd name="connsiteY15" fmla="*/ 1335506 h 1997243"/>
                <a:gd name="connsiteX16" fmla="*/ 96445 w 866466"/>
                <a:gd name="connsiteY16" fmla="*/ 1359569 h 1997243"/>
                <a:gd name="connsiteX17" fmla="*/ 120508 w 866466"/>
                <a:gd name="connsiteY17" fmla="*/ 1395663 h 1997243"/>
                <a:gd name="connsiteX18" fmla="*/ 120507 w 866466"/>
                <a:gd name="connsiteY18" fmla="*/ 1443789 h 1997243"/>
                <a:gd name="connsiteX19" fmla="*/ 192697 w 866466"/>
                <a:gd name="connsiteY19" fmla="*/ 1491916 h 1997243"/>
                <a:gd name="connsiteX20" fmla="*/ 228792 w 866466"/>
                <a:gd name="connsiteY20" fmla="*/ 1564106 h 1997243"/>
                <a:gd name="connsiteX21" fmla="*/ 264887 w 866466"/>
                <a:gd name="connsiteY21" fmla="*/ 1636295 h 1997243"/>
                <a:gd name="connsiteX22" fmla="*/ 313013 w 866466"/>
                <a:gd name="connsiteY22" fmla="*/ 1720516 h 1997243"/>
                <a:gd name="connsiteX23" fmla="*/ 337076 w 866466"/>
                <a:gd name="connsiteY23" fmla="*/ 1768642 h 1997243"/>
                <a:gd name="connsiteX24" fmla="*/ 373171 w 866466"/>
                <a:gd name="connsiteY24" fmla="*/ 1840832 h 1997243"/>
                <a:gd name="connsiteX25" fmla="*/ 445361 w 866466"/>
                <a:gd name="connsiteY25" fmla="*/ 1876927 h 1997243"/>
                <a:gd name="connsiteX26" fmla="*/ 469423 w 866466"/>
                <a:gd name="connsiteY26" fmla="*/ 1937084 h 1997243"/>
                <a:gd name="connsiteX27" fmla="*/ 673961 w 866466"/>
                <a:gd name="connsiteY27" fmla="*/ 1997243 h 1997243"/>
                <a:gd name="connsiteX28" fmla="*/ 866466 w 866466"/>
                <a:gd name="connsiteY28" fmla="*/ 1937084 h 1997243"/>
                <a:gd name="connsiteX0" fmla="*/ 830371 w 866466"/>
                <a:gd name="connsiteY0" fmla="*/ 0 h 1997243"/>
                <a:gd name="connsiteX1" fmla="*/ 517550 w 866466"/>
                <a:gd name="connsiteY1" fmla="*/ 108284 h 1997243"/>
                <a:gd name="connsiteX2" fmla="*/ 541613 w 866466"/>
                <a:gd name="connsiteY2" fmla="*/ 84222 h 1997243"/>
                <a:gd name="connsiteX3" fmla="*/ 385202 w 866466"/>
                <a:gd name="connsiteY3" fmla="*/ 120316 h 1997243"/>
                <a:gd name="connsiteX4" fmla="*/ 337076 w 866466"/>
                <a:gd name="connsiteY4" fmla="*/ 204537 h 1997243"/>
                <a:gd name="connsiteX5" fmla="*/ 264887 w 866466"/>
                <a:gd name="connsiteY5" fmla="*/ 228600 h 1997243"/>
                <a:gd name="connsiteX6" fmla="*/ 216761 w 866466"/>
                <a:gd name="connsiteY6" fmla="*/ 288758 h 1997243"/>
                <a:gd name="connsiteX7" fmla="*/ 168634 w 866466"/>
                <a:gd name="connsiteY7" fmla="*/ 360948 h 1997243"/>
                <a:gd name="connsiteX8" fmla="*/ 144571 w 866466"/>
                <a:gd name="connsiteY8" fmla="*/ 397042 h 1997243"/>
                <a:gd name="connsiteX9" fmla="*/ 132539 w 866466"/>
                <a:gd name="connsiteY9" fmla="*/ 433137 h 1997243"/>
                <a:gd name="connsiteX10" fmla="*/ 84413 w 866466"/>
                <a:gd name="connsiteY10" fmla="*/ 505327 h 1997243"/>
                <a:gd name="connsiteX11" fmla="*/ 60350 w 866466"/>
                <a:gd name="connsiteY11" fmla="*/ 661737 h 1997243"/>
                <a:gd name="connsiteX12" fmla="*/ 36287 w 866466"/>
                <a:gd name="connsiteY12" fmla="*/ 745958 h 1997243"/>
                <a:gd name="connsiteX13" fmla="*/ 193 w 866466"/>
                <a:gd name="connsiteY13" fmla="*/ 1203158 h 1997243"/>
                <a:gd name="connsiteX14" fmla="*/ 24256 w 866466"/>
                <a:gd name="connsiteY14" fmla="*/ 1263316 h 1997243"/>
                <a:gd name="connsiteX15" fmla="*/ 72382 w 866466"/>
                <a:gd name="connsiteY15" fmla="*/ 1335506 h 1997243"/>
                <a:gd name="connsiteX16" fmla="*/ 96445 w 866466"/>
                <a:gd name="connsiteY16" fmla="*/ 1359569 h 1997243"/>
                <a:gd name="connsiteX17" fmla="*/ 120508 w 866466"/>
                <a:gd name="connsiteY17" fmla="*/ 1395663 h 1997243"/>
                <a:gd name="connsiteX18" fmla="*/ 120507 w 866466"/>
                <a:gd name="connsiteY18" fmla="*/ 1443789 h 1997243"/>
                <a:gd name="connsiteX19" fmla="*/ 192697 w 866466"/>
                <a:gd name="connsiteY19" fmla="*/ 1491916 h 1997243"/>
                <a:gd name="connsiteX20" fmla="*/ 228792 w 866466"/>
                <a:gd name="connsiteY20" fmla="*/ 1564106 h 1997243"/>
                <a:gd name="connsiteX21" fmla="*/ 276919 w 866466"/>
                <a:gd name="connsiteY21" fmla="*/ 1660359 h 1997243"/>
                <a:gd name="connsiteX22" fmla="*/ 313013 w 866466"/>
                <a:gd name="connsiteY22" fmla="*/ 1720516 h 1997243"/>
                <a:gd name="connsiteX23" fmla="*/ 337076 w 866466"/>
                <a:gd name="connsiteY23" fmla="*/ 1768642 h 1997243"/>
                <a:gd name="connsiteX24" fmla="*/ 373171 w 866466"/>
                <a:gd name="connsiteY24" fmla="*/ 1840832 h 1997243"/>
                <a:gd name="connsiteX25" fmla="*/ 445361 w 866466"/>
                <a:gd name="connsiteY25" fmla="*/ 1876927 h 1997243"/>
                <a:gd name="connsiteX26" fmla="*/ 469423 w 866466"/>
                <a:gd name="connsiteY26" fmla="*/ 1937084 h 1997243"/>
                <a:gd name="connsiteX27" fmla="*/ 673961 w 866466"/>
                <a:gd name="connsiteY27" fmla="*/ 1997243 h 1997243"/>
                <a:gd name="connsiteX28" fmla="*/ 866466 w 866466"/>
                <a:gd name="connsiteY28" fmla="*/ 1937084 h 1997243"/>
                <a:gd name="connsiteX0" fmla="*/ 830371 w 830371"/>
                <a:gd name="connsiteY0" fmla="*/ 0 h 2021305"/>
                <a:gd name="connsiteX1" fmla="*/ 517550 w 830371"/>
                <a:gd name="connsiteY1" fmla="*/ 108284 h 2021305"/>
                <a:gd name="connsiteX2" fmla="*/ 541613 w 830371"/>
                <a:gd name="connsiteY2" fmla="*/ 84222 h 2021305"/>
                <a:gd name="connsiteX3" fmla="*/ 385202 w 830371"/>
                <a:gd name="connsiteY3" fmla="*/ 120316 h 2021305"/>
                <a:gd name="connsiteX4" fmla="*/ 337076 w 830371"/>
                <a:gd name="connsiteY4" fmla="*/ 204537 h 2021305"/>
                <a:gd name="connsiteX5" fmla="*/ 264887 w 830371"/>
                <a:gd name="connsiteY5" fmla="*/ 228600 h 2021305"/>
                <a:gd name="connsiteX6" fmla="*/ 216761 w 830371"/>
                <a:gd name="connsiteY6" fmla="*/ 288758 h 2021305"/>
                <a:gd name="connsiteX7" fmla="*/ 168634 w 830371"/>
                <a:gd name="connsiteY7" fmla="*/ 360948 h 2021305"/>
                <a:gd name="connsiteX8" fmla="*/ 144571 w 830371"/>
                <a:gd name="connsiteY8" fmla="*/ 397042 h 2021305"/>
                <a:gd name="connsiteX9" fmla="*/ 132539 w 830371"/>
                <a:gd name="connsiteY9" fmla="*/ 433137 h 2021305"/>
                <a:gd name="connsiteX10" fmla="*/ 84413 w 830371"/>
                <a:gd name="connsiteY10" fmla="*/ 505327 h 2021305"/>
                <a:gd name="connsiteX11" fmla="*/ 60350 w 830371"/>
                <a:gd name="connsiteY11" fmla="*/ 661737 h 2021305"/>
                <a:gd name="connsiteX12" fmla="*/ 36287 w 830371"/>
                <a:gd name="connsiteY12" fmla="*/ 745958 h 2021305"/>
                <a:gd name="connsiteX13" fmla="*/ 193 w 830371"/>
                <a:gd name="connsiteY13" fmla="*/ 1203158 h 2021305"/>
                <a:gd name="connsiteX14" fmla="*/ 24256 w 830371"/>
                <a:gd name="connsiteY14" fmla="*/ 1263316 h 2021305"/>
                <a:gd name="connsiteX15" fmla="*/ 72382 w 830371"/>
                <a:gd name="connsiteY15" fmla="*/ 1335506 h 2021305"/>
                <a:gd name="connsiteX16" fmla="*/ 96445 w 830371"/>
                <a:gd name="connsiteY16" fmla="*/ 1359569 h 2021305"/>
                <a:gd name="connsiteX17" fmla="*/ 120508 w 830371"/>
                <a:gd name="connsiteY17" fmla="*/ 1395663 h 2021305"/>
                <a:gd name="connsiteX18" fmla="*/ 120507 w 830371"/>
                <a:gd name="connsiteY18" fmla="*/ 1443789 h 2021305"/>
                <a:gd name="connsiteX19" fmla="*/ 192697 w 830371"/>
                <a:gd name="connsiteY19" fmla="*/ 1491916 h 2021305"/>
                <a:gd name="connsiteX20" fmla="*/ 228792 w 830371"/>
                <a:gd name="connsiteY20" fmla="*/ 1564106 h 2021305"/>
                <a:gd name="connsiteX21" fmla="*/ 276919 w 830371"/>
                <a:gd name="connsiteY21" fmla="*/ 1660359 h 2021305"/>
                <a:gd name="connsiteX22" fmla="*/ 313013 w 830371"/>
                <a:gd name="connsiteY22" fmla="*/ 1720516 h 2021305"/>
                <a:gd name="connsiteX23" fmla="*/ 337076 w 830371"/>
                <a:gd name="connsiteY23" fmla="*/ 1768642 h 2021305"/>
                <a:gd name="connsiteX24" fmla="*/ 373171 w 830371"/>
                <a:gd name="connsiteY24" fmla="*/ 1840832 h 2021305"/>
                <a:gd name="connsiteX25" fmla="*/ 445361 w 830371"/>
                <a:gd name="connsiteY25" fmla="*/ 1876927 h 2021305"/>
                <a:gd name="connsiteX26" fmla="*/ 469423 w 830371"/>
                <a:gd name="connsiteY26" fmla="*/ 1937084 h 2021305"/>
                <a:gd name="connsiteX27" fmla="*/ 673961 w 830371"/>
                <a:gd name="connsiteY27" fmla="*/ 1997243 h 2021305"/>
                <a:gd name="connsiteX28" fmla="*/ 782245 w 830371"/>
                <a:gd name="connsiteY28" fmla="*/ 2021305 h 2021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30371" h="2021305">
                  <a:moveTo>
                    <a:pt x="830371" y="0"/>
                  </a:moveTo>
                  <a:cubicBezTo>
                    <a:pt x="754171" y="4010"/>
                    <a:pt x="565676" y="94247"/>
                    <a:pt x="517550" y="108284"/>
                  </a:cubicBezTo>
                  <a:cubicBezTo>
                    <a:pt x="469424" y="122321"/>
                    <a:pt x="563671" y="82217"/>
                    <a:pt x="541613" y="84222"/>
                  </a:cubicBezTo>
                  <a:cubicBezTo>
                    <a:pt x="519555" y="86227"/>
                    <a:pt x="419292" y="100264"/>
                    <a:pt x="385202" y="120316"/>
                  </a:cubicBezTo>
                  <a:cubicBezTo>
                    <a:pt x="351113" y="140369"/>
                    <a:pt x="357129" y="186490"/>
                    <a:pt x="337076" y="204537"/>
                  </a:cubicBezTo>
                  <a:cubicBezTo>
                    <a:pt x="317023" y="222584"/>
                    <a:pt x="264887" y="228600"/>
                    <a:pt x="264887" y="228600"/>
                  </a:cubicBezTo>
                  <a:cubicBezTo>
                    <a:pt x="237791" y="309885"/>
                    <a:pt x="275369" y="221778"/>
                    <a:pt x="216761" y="288758"/>
                  </a:cubicBezTo>
                  <a:cubicBezTo>
                    <a:pt x="197717" y="310523"/>
                    <a:pt x="184676" y="336885"/>
                    <a:pt x="168634" y="360948"/>
                  </a:cubicBezTo>
                  <a:cubicBezTo>
                    <a:pt x="160613" y="372979"/>
                    <a:pt x="149144" y="383324"/>
                    <a:pt x="144571" y="397042"/>
                  </a:cubicBezTo>
                  <a:cubicBezTo>
                    <a:pt x="140560" y="409074"/>
                    <a:pt x="138698" y="422050"/>
                    <a:pt x="132539" y="433137"/>
                  </a:cubicBezTo>
                  <a:cubicBezTo>
                    <a:pt x="118494" y="458418"/>
                    <a:pt x="84413" y="505327"/>
                    <a:pt x="84413" y="505327"/>
                  </a:cubicBezTo>
                  <a:cubicBezTo>
                    <a:pt x="57264" y="613929"/>
                    <a:pt x="88068" y="481576"/>
                    <a:pt x="60350" y="661737"/>
                  </a:cubicBezTo>
                  <a:cubicBezTo>
                    <a:pt x="56034" y="689788"/>
                    <a:pt x="45269" y="719009"/>
                    <a:pt x="36287" y="745958"/>
                  </a:cubicBezTo>
                  <a:cubicBezTo>
                    <a:pt x="18969" y="936453"/>
                    <a:pt x="2198" y="1116932"/>
                    <a:pt x="193" y="1203158"/>
                  </a:cubicBezTo>
                  <a:cubicBezTo>
                    <a:pt x="-1812" y="1289384"/>
                    <a:pt x="12225" y="1241258"/>
                    <a:pt x="24256" y="1263316"/>
                  </a:cubicBezTo>
                  <a:cubicBezTo>
                    <a:pt x="36287" y="1285374"/>
                    <a:pt x="60351" y="1319464"/>
                    <a:pt x="72382" y="1335506"/>
                  </a:cubicBezTo>
                  <a:cubicBezTo>
                    <a:pt x="84414" y="1351548"/>
                    <a:pt x="88424" y="1349543"/>
                    <a:pt x="96445" y="1359569"/>
                  </a:cubicBezTo>
                  <a:cubicBezTo>
                    <a:pt x="104466" y="1369595"/>
                    <a:pt x="112487" y="1383632"/>
                    <a:pt x="120508" y="1395663"/>
                  </a:cubicBezTo>
                  <a:cubicBezTo>
                    <a:pt x="124518" y="1407695"/>
                    <a:pt x="112898" y="1433643"/>
                    <a:pt x="120507" y="1443789"/>
                  </a:cubicBezTo>
                  <a:cubicBezTo>
                    <a:pt x="137522" y="1466476"/>
                    <a:pt x="174650" y="1471863"/>
                    <a:pt x="192697" y="1491916"/>
                  </a:cubicBezTo>
                  <a:cubicBezTo>
                    <a:pt x="210745" y="1511969"/>
                    <a:pt x="214755" y="1536032"/>
                    <a:pt x="228792" y="1564106"/>
                  </a:cubicBezTo>
                  <a:cubicBezTo>
                    <a:pt x="242829" y="1592180"/>
                    <a:pt x="207957" y="1556915"/>
                    <a:pt x="276919" y="1660359"/>
                  </a:cubicBezTo>
                  <a:cubicBezTo>
                    <a:pt x="320794" y="1791991"/>
                    <a:pt x="302987" y="1702469"/>
                    <a:pt x="313013" y="1720516"/>
                  </a:cubicBezTo>
                  <a:cubicBezTo>
                    <a:pt x="323039" y="1738563"/>
                    <a:pt x="327050" y="1748589"/>
                    <a:pt x="337076" y="1768642"/>
                  </a:cubicBezTo>
                  <a:cubicBezTo>
                    <a:pt x="347102" y="1788695"/>
                    <a:pt x="349849" y="1817510"/>
                    <a:pt x="373171" y="1840832"/>
                  </a:cubicBezTo>
                  <a:cubicBezTo>
                    <a:pt x="407651" y="1875312"/>
                    <a:pt x="429319" y="1860885"/>
                    <a:pt x="445361" y="1876927"/>
                  </a:cubicBezTo>
                  <a:cubicBezTo>
                    <a:pt x="461403" y="1892969"/>
                    <a:pt x="431323" y="1917031"/>
                    <a:pt x="469423" y="1937084"/>
                  </a:cubicBezTo>
                  <a:cubicBezTo>
                    <a:pt x="507523" y="1957137"/>
                    <a:pt x="621824" y="1983206"/>
                    <a:pt x="673961" y="1997243"/>
                  </a:cubicBezTo>
                  <a:cubicBezTo>
                    <a:pt x="726098" y="2011280"/>
                    <a:pt x="613945" y="2021305"/>
                    <a:pt x="782245" y="2021305"/>
                  </a:cubicBezTo>
                </a:path>
              </a:pathLst>
            </a:custGeom>
            <a:noFill/>
            <a:ln w="19050">
              <a:solidFill>
                <a:srgbClr val="D59D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lowchart: Direct Access Storage 12"/>
            <p:cNvSpPr/>
            <p:nvPr/>
          </p:nvSpPr>
          <p:spPr>
            <a:xfrm rot="984620">
              <a:off x="6493841" y="4168012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8" name="Flowchart: Direct Access Storage 12"/>
            <p:cNvSpPr/>
            <p:nvPr/>
          </p:nvSpPr>
          <p:spPr>
            <a:xfrm rot="984620">
              <a:off x="6331422" y="4284231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59" name="Straight Connector 6"/>
            <p:cNvCxnSpPr/>
            <p:nvPr/>
          </p:nvCxnSpPr>
          <p:spPr>
            <a:xfrm flipH="1">
              <a:off x="6381149" y="2284721"/>
              <a:ext cx="370225" cy="62090"/>
            </a:xfrm>
            <a:prstGeom prst="curvedConnector3">
              <a:avLst>
                <a:gd name="adj1" fmla="val 4068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6"/>
            <p:cNvCxnSpPr/>
            <p:nvPr/>
          </p:nvCxnSpPr>
          <p:spPr>
            <a:xfrm flipH="1">
              <a:off x="6305298" y="2196803"/>
              <a:ext cx="370225" cy="62090"/>
            </a:xfrm>
            <a:prstGeom prst="curvedConnector3">
              <a:avLst>
                <a:gd name="adj1" fmla="val 4068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/>
          <p:cNvCxnSpPr/>
          <p:nvPr/>
        </p:nvCxnSpPr>
        <p:spPr>
          <a:xfrm flipH="1" flipV="1">
            <a:off x="4267629" y="3238785"/>
            <a:ext cx="1096423" cy="67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309090" y="2834317"/>
            <a:ext cx="972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stimulus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513700" y="1501901"/>
            <a:ext cx="803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Before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1646442" y="1501901"/>
            <a:ext cx="658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After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081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16200000">
            <a:off x="2879951" y="1178960"/>
            <a:ext cx="189294" cy="3965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 rot="5400000">
            <a:off x="2831253" y="1675096"/>
            <a:ext cx="708951" cy="2410935"/>
            <a:chOff x="5385925" y="1562172"/>
            <a:chExt cx="708951" cy="2410935"/>
          </a:xfrm>
        </p:grpSpPr>
        <p:sp>
          <p:nvSpPr>
            <p:cNvPr id="5" name="Flowchart: Direct Access Storage 4"/>
            <p:cNvSpPr/>
            <p:nvPr/>
          </p:nvSpPr>
          <p:spPr>
            <a:xfrm rot="5400000">
              <a:off x="4604947" y="2384612"/>
              <a:ext cx="2095776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 rot="5400000">
              <a:off x="5459401" y="1800057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6"/>
            <p:cNvCxnSpPr/>
            <p:nvPr/>
          </p:nvCxnSpPr>
          <p:spPr>
            <a:xfrm rot="16200000" flipH="1">
              <a:off x="5362405" y="1790700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5543648" y="2081057"/>
              <a:ext cx="95303" cy="1564828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34" idx="1"/>
            </p:cNvCxnSpPr>
            <p:nvPr/>
          </p:nvCxnSpPr>
          <p:spPr>
            <a:xfrm rot="16200000" flipH="1">
              <a:off x="5018381" y="2782445"/>
              <a:ext cx="1405002" cy="2102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Arc 20"/>
            <p:cNvSpPr/>
            <p:nvPr/>
          </p:nvSpPr>
          <p:spPr>
            <a:xfrm rot="17989235">
              <a:off x="5432815" y="182474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Arc 21"/>
            <p:cNvSpPr/>
            <p:nvPr/>
          </p:nvSpPr>
          <p:spPr>
            <a:xfrm rot="17989235">
              <a:off x="5444950" y="2123904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Arc 22"/>
            <p:cNvSpPr/>
            <p:nvPr/>
          </p:nvSpPr>
          <p:spPr>
            <a:xfrm rot="17989235">
              <a:off x="5457085" y="2400896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c 23"/>
            <p:cNvSpPr/>
            <p:nvPr/>
          </p:nvSpPr>
          <p:spPr>
            <a:xfrm rot="17989235">
              <a:off x="5444949" y="272677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/>
            <p:cNvSpPr/>
            <p:nvPr/>
          </p:nvSpPr>
          <p:spPr>
            <a:xfrm rot="17989235">
              <a:off x="5432812" y="3063002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c 25"/>
            <p:cNvSpPr/>
            <p:nvPr/>
          </p:nvSpPr>
          <p:spPr>
            <a:xfrm rot="17989235">
              <a:off x="5457084" y="33353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5165470" y="2962879"/>
            <a:ext cx="33445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#8</a:t>
            </a:r>
          </a:p>
          <a:p>
            <a:pPr algn="ctr"/>
            <a:r>
              <a:rPr lang="en-US" dirty="0" smtClean="0"/>
              <a:t>Tail raised off substrate over body</a:t>
            </a:r>
            <a:endParaRPr lang="en-US" dirty="0"/>
          </a:p>
        </p:txBody>
      </p:sp>
      <p:grpSp>
        <p:nvGrpSpPr>
          <p:cNvPr id="50" name="Group 49"/>
          <p:cNvGrpSpPr/>
          <p:nvPr/>
        </p:nvGrpSpPr>
        <p:grpSpPr>
          <a:xfrm>
            <a:off x="1936542" y="2004120"/>
            <a:ext cx="750241" cy="854776"/>
            <a:chOff x="1936542" y="2004120"/>
            <a:chExt cx="750241" cy="854776"/>
          </a:xfrm>
        </p:grpSpPr>
        <p:sp>
          <p:nvSpPr>
            <p:cNvPr id="34" name="Flowchart: Direct Access Storage 33"/>
            <p:cNvSpPr/>
            <p:nvPr/>
          </p:nvSpPr>
          <p:spPr>
            <a:xfrm rot="15520402">
              <a:off x="2056062" y="2262381"/>
              <a:ext cx="742131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lowchart: Direct Access Storage 12"/>
            <p:cNvSpPr/>
            <p:nvPr/>
          </p:nvSpPr>
          <p:spPr>
            <a:xfrm rot="16391460">
              <a:off x="2339004" y="2122860"/>
              <a:ext cx="264818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8" name="Flowchart: Direct Access Storage 12"/>
            <p:cNvSpPr/>
            <p:nvPr/>
          </p:nvSpPr>
          <p:spPr>
            <a:xfrm rot="14703872">
              <a:off x="2150751" y="2160542"/>
              <a:ext cx="264818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39" name="Straight Connector 38"/>
            <p:cNvCxnSpPr>
              <a:stCxn id="46" idx="0"/>
              <a:endCxn id="37" idx="5"/>
            </p:cNvCxnSpPr>
            <p:nvPr/>
          </p:nvCxnSpPr>
          <p:spPr>
            <a:xfrm flipH="1" flipV="1">
              <a:off x="2470984" y="2309710"/>
              <a:ext cx="198120" cy="381558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4" idx="1"/>
            </p:cNvCxnSpPr>
            <p:nvPr/>
          </p:nvCxnSpPr>
          <p:spPr>
            <a:xfrm flipH="1" flipV="1">
              <a:off x="2373371" y="2328667"/>
              <a:ext cx="126634" cy="523002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Arc 45"/>
            <p:cNvSpPr/>
            <p:nvPr/>
          </p:nvSpPr>
          <p:spPr>
            <a:xfrm rot="6509637">
              <a:off x="2154997" y="2240338"/>
              <a:ext cx="378894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Arc 46"/>
            <p:cNvSpPr/>
            <p:nvPr/>
          </p:nvSpPr>
          <p:spPr>
            <a:xfrm rot="6509637">
              <a:off x="2134328" y="2013561"/>
              <a:ext cx="378894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Arc 47"/>
            <p:cNvSpPr/>
            <p:nvPr/>
          </p:nvSpPr>
          <p:spPr>
            <a:xfrm rot="6509637">
              <a:off x="2089434" y="1851228"/>
              <a:ext cx="378894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 rot="16839980">
            <a:off x="1799813" y="2471632"/>
            <a:ext cx="750241" cy="854776"/>
            <a:chOff x="1936542" y="2004120"/>
            <a:chExt cx="750241" cy="854776"/>
          </a:xfrm>
        </p:grpSpPr>
        <p:sp>
          <p:nvSpPr>
            <p:cNvPr id="52" name="Flowchart: Direct Access Storage 51"/>
            <p:cNvSpPr/>
            <p:nvPr/>
          </p:nvSpPr>
          <p:spPr>
            <a:xfrm rot="15520402">
              <a:off x="2056062" y="2262381"/>
              <a:ext cx="742131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lowchart: Direct Access Storage 12"/>
            <p:cNvSpPr/>
            <p:nvPr/>
          </p:nvSpPr>
          <p:spPr>
            <a:xfrm rot="16391460">
              <a:off x="2339004" y="2122860"/>
              <a:ext cx="264818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4" name="Flowchart: Direct Access Storage 12"/>
            <p:cNvSpPr/>
            <p:nvPr/>
          </p:nvSpPr>
          <p:spPr>
            <a:xfrm rot="14703872">
              <a:off x="2150751" y="2160542"/>
              <a:ext cx="264818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55" name="Straight Connector 54"/>
            <p:cNvCxnSpPr>
              <a:stCxn id="57" idx="0"/>
              <a:endCxn id="53" idx="5"/>
            </p:cNvCxnSpPr>
            <p:nvPr/>
          </p:nvCxnSpPr>
          <p:spPr>
            <a:xfrm flipH="1" flipV="1">
              <a:off x="2470984" y="2309710"/>
              <a:ext cx="198120" cy="381558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52" idx="1"/>
            </p:cNvCxnSpPr>
            <p:nvPr/>
          </p:nvCxnSpPr>
          <p:spPr>
            <a:xfrm flipH="1" flipV="1">
              <a:off x="2373371" y="2328667"/>
              <a:ext cx="126634" cy="523002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Arc 56"/>
            <p:cNvSpPr/>
            <p:nvPr/>
          </p:nvSpPr>
          <p:spPr>
            <a:xfrm rot="6509637">
              <a:off x="2154997" y="2240338"/>
              <a:ext cx="378894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Arc 57"/>
            <p:cNvSpPr/>
            <p:nvPr/>
          </p:nvSpPr>
          <p:spPr>
            <a:xfrm rot="6509637">
              <a:off x="2134328" y="2013561"/>
              <a:ext cx="378894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Arc 58"/>
            <p:cNvSpPr/>
            <p:nvPr/>
          </p:nvSpPr>
          <p:spPr>
            <a:xfrm rot="6509637">
              <a:off x="2089434" y="1851228"/>
              <a:ext cx="378894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Freeform 59"/>
          <p:cNvSpPr/>
          <p:nvPr/>
        </p:nvSpPr>
        <p:spPr>
          <a:xfrm>
            <a:off x="1383632" y="2212455"/>
            <a:ext cx="445168" cy="699187"/>
          </a:xfrm>
          <a:custGeom>
            <a:avLst/>
            <a:gdLst>
              <a:gd name="connsiteX0" fmla="*/ 204536 w 445168"/>
              <a:gd name="connsiteY0" fmla="*/ 699187 h 699187"/>
              <a:gd name="connsiteX1" fmla="*/ 144379 w 445168"/>
              <a:gd name="connsiteY1" fmla="*/ 675124 h 699187"/>
              <a:gd name="connsiteX2" fmla="*/ 108284 w 445168"/>
              <a:gd name="connsiteY2" fmla="*/ 663092 h 699187"/>
              <a:gd name="connsiteX3" fmla="*/ 96252 w 445168"/>
              <a:gd name="connsiteY3" fmla="*/ 626998 h 699187"/>
              <a:gd name="connsiteX4" fmla="*/ 24063 w 445168"/>
              <a:gd name="connsiteY4" fmla="*/ 578871 h 699187"/>
              <a:gd name="connsiteX5" fmla="*/ 12031 w 445168"/>
              <a:gd name="connsiteY5" fmla="*/ 518713 h 699187"/>
              <a:gd name="connsiteX6" fmla="*/ 0 w 445168"/>
              <a:gd name="connsiteY6" fmla="*/ 470587 h 699187"/>
              <a:gd name="connsiteX7" fmla="*/ 12031 w 445168"/>
              <a:gd name="connsiteY7" fmla="*/ 254019 h 699187"/>
              <a:gd name="connsiteX8" fmla="*/ 48126 w 445168"/>
              <a:gd name="connsiteY8" fmla="*/ 133703 h 699187"/>
              <a:gd name="connsiteX9" fmla="*/ 60157 w 445168"/>
              <a:gd name="connsiteY9" fmla="*/ 97608 h 699187"/>
              <a:gd name="connsiteX10" fmla="*/ 84221 w 445168"/>
              <a:gd name="connsiteY10" fmla="*/ 73545 h 699187"/>
              <a:gd name="connsiteX11" fmla="*/ 192505 w 445168"/>
              <a:gd name="connsiteY11" fmla="*/ 13387 h 699187"/>
              <a:gd name="connsiteX12" fmla="*/ 252663 w 445168"/>
              <a:gd name="connsiteY12" fmla="*/ 1356 h 699187"/>
              <a:gd name="connsiteX13" fmla="*/ 445168 w 445168"/>
              <a:gd name="connsiteY13" fmla="*/ 1356 h 699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5168" h="699187">
                <a:moveTo>
                  <a:pt x="204536" y="699187"/>
                </a:moveTo>
                <a:cubicBezTo>
                  <a:pt x="184484" y="691166"/>
                  <a:pt x="164601" y="682707"/>
                  <a:pt x="144379" y="675124"/>
                </a:cubicBezTo>
                <a:cubicBezTo>
                  <a:pt x="132504" y="670671"/>
                  <a:pt x="117252" y="672060"/>
                  <a:pt x="108284" y="663092"/>
                </a:cubicBezTo>
                <a:cubicBezTo>
                  <a:pt x="99316" y="654124"/>
                  <a:pt x="102777" y="637873"/>
                  <a:pt x="96252" y="626998"/>
                </a:cubicBezTo>
                <a:cubicBezTo>
                  <a:pt x="80503" y="600749"/>
                  <a:pt x="49139" y="591409"/>
                  <a:pt x="24063" y="578871"/>
                </a:cubicBezTo>
                <a:cubicBezTo>
                  <a:pt x="20052" y="558818"/>
                  <a:pt x="16467" y="538676"/>
                  <a:pt x="12031" y="518713"/>
                </a:cubicBezTo>
                <a:cubicBezTo>
                  <a:pt x="8444" y="502571"/>
                  <a:pt x="0" y="487123"/>
                  <a:pt x="0" y="470587"/>
                </a:cubicBezTo>
                <a:cubicBezTo>
                  <a:pt x="0" y="398286"/>
                  <a:pt x="5485" y="326023"/>
                  <a:pt x="12031" y="254019"/>
                </a:cubicBezTo>
                <a:cubicBezTo>
                  <a:pt x="14304" y="229018"/>
                  <a:pt x="43240" y="148362"/>
                  <a:pt x="48126" y="133703"/>
                </a:cubicBezTo>
                <a:cubicBezTo>
                  <a:pt x="52136" y="121671"/>
                  <a:pt x="51189" y="106576"/>
                  <a:pt x="60157" y="97608"/>
                </a:cubicBezTo>
                <a:cubicBezTo>
                  <a:pt x="68178" y="89587"/>
                  <a:pt x="75146" y="80351"/>
                  <a:pt x="84221" y="73545"/>
                </a:cubicBezTo>
                <a:cubicBezTo>
                  <a:pt x="129025" y="39943"/>
                  <a:pt x="145611" y="25110"/>
                  <a:pt x="192505" y="13387"/>
                </a:cubicBezTo>
                <a:cubicBezTo>
                  <a:pt x="212344" y="8427"/>
                  <a:pt x="232236" y="2329"/>
                  <a:pt x="252663" y="1356"/>
                </a:cubicBezTo>
                <a:cubicBezTo>
                  <a:pt x="316759" y="-1696"/>
                  <a:pt x="381000" y="1356"/>
                  <a:pt x="445168" y="1356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236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16200000">
            <a:off x="2799315" y="579613"/>
            <a:ext cx="279959" cy="3965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074707" y="2962879"/>
            <a:ext cx="3526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#9</a:t>
            </a:r>
          </a:p>
          <a:p>
            <a:pPr algn="ctr"/>
            <a:r>
              <a:rPr lang="en-US" dirty="0" smtClean="0"/>
              <a:t>Head raised off substrate over body</a:t>
            </a:r>
            <a:endParaRPr lang="en-US" dirty="0"/>
          </a:p>
        </p:txBody>
      </p:sp>
      <p:sp>
        <p:nvSpPr>
          <p:cNvPr id="60" name="Freeform 59"/>
          <p:cNvSpPr/>
          <p:nvPr/>
        </p:nvSpPr>
        <p:spPr>
          <a:xfrm flipH="1">
            <a:off x="4114693" y="1456219"/>
            <a:ext cx="540596" cy="699187"/>
          </a:xfrm>
          <a:custGeom>
            <a:avLst/>
            <a:gdLst>
              <a:gd name="connsiteX0" fmla="*/ 204536 w 445168"/>
              <a:gd name="connsiteY0" fmla="*/ 699187 h 699187"/>
              <a:gd name="connsiteX1" fmla="*/ 144379 w 445168"/>
              <a:gd name="connsiteY1" fmla="*/ 675124 h 699187"/>
              <a:gd name="connsiteX2" fmla="*/ 108284 w 445168"/>
              <a:gd name="connsiteY2" fmla="*/ 663092 h 699187"/>
              <a:gd name="connsiteX3" fmla="*/ 96252 w 445168"/>
              <a:gd name="connsiteY3" fmla="*/ 626998 h 699187"/>
              <a:gd name="connsiteX4" fmla="*/ 24063 w 445168"/>
              <a:gd name="connsiteY4" fmla="*/ 578871 h 699187"/>
              <a:gd name="connsiteX5" fmla="*/ 12031 w 445168"/>
              <a:gd name="connsiteY5" fmla="*/ 518713 h 699187"/>
              <a:gd name="connsiteX6" fmla="*/ 0 w 445168"/>
              <a:gd name="connsiteY6" fmla="*/ 470587 h 699187"/>
              <a:gd name="connsiteX7" fmla="*/ 12031 w 445168"/>
              <a:gd name="connsiteY7" fmla="*/ 254019 h 699187"/>
              <a:gd name="connsiteX8" fmla="*/ 48126 w 445168"/>
              <a:gd name="connsiteY8" fmla="*/ 133703 h 699187"/>
              <a:gd name="connsiteX9" fmla="*/ 60157 w 445168"/>
              <a:gd name="connsiteY9" fmla="*/ 97608 h 699187"/>
              <a:gd name="connsiteX10" fmla="*/ 84221 w 445168"/>
              <a:gd name="connsiteY10" fmla="*/ 73545 h 699187"/>
              <a:gd name="connsiteX11" fmla="*/ 192505 w 445168"/>
              <a:gd name="connsiteY11" fmla="*/ 13387 h 699187"/>
              <a:gd name="connsiteX12" fmla="*/ 252663 w 445168"/>
              <a:gd name="connsiteY12" fmla="*/ 1356 h 699187"/>
              <a:gd name="connsiteX13" fmla="*/ 445168 w 445168"/>
              <a:gd name="connsiteY13" fmla="*/ 1356 h 699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5168" h="699187">
                <a:moveTo>
                  <a:pt x="204536" y="699187"/>
                </a:moveTo>
                <a:cubicBezTo>
                  <a:pt x="184484" y="691166"/>
                  <a:pt x="164601" y="682707"/>
                  <a:pt x="144379" y="675124"/>
                </a:cubicBezTo>
                <a:cubicBezTo>
                  <a:pt x="132504" y="670671"/>
                  <a:pt x="117252" y="672060"/>
                  <a:pt x="108284" y="663092"/>
                </a:cubicBezTo>
                <a:cubicBezTo>
                  <a:pt x="99316" y="654124"/>
                  <a:pt x="102777" y="637873"/>
                  <a:pt x="96252" y="626998"/>
                </a:cubicBezTo>
                <a:cubicBezTo>
                  <a:pt x="80503" y="600749"/>
                  <a:pt x="49139" y="591409"/>
                  <a:pt x="24063" y="578871"/>
                </a:cubicBezTo>
                <a:cubicBezTo>
                  <a:pt x="20052" y="558818"/>
                  <a:pt x="16467" y="538676"/>
                  <a:pt x="12031" y="518713"/>
                </a:cubicBezTo>
                <a:cubicBezTo>
                  <a:pt x="8444" y="502571"/>
                  <a:pt x="0" y="487123"/>
                  <a:pt x="0" y="470587"/>
                </a:cubicBezTo>
                <a:cubicBezTo>
                  <a:pt x="0" y="398286"/>
                  <a:pt x="5485" y="326023"/>
                  <a:pt x="12031" y="254019"/>
                </a:cubicBezTo>
                <a:cubicBezTo>
                  <a:pt x="14304" y="229018"/>
                  <a:pt x="43240" y="148362"/>
                  <a:pt x="48126" y="133703"/>
                </a:cubicBezTo>
                <a:cubicBezTo>
                  <a:pt x="52136" y="121671"/>
                  <a:pt x="51189" y="106576"/>
                  <a:pt x="60157" y="97608"/>
                </a:cubicBezTo>
                <a:cubicBezTo>
                  <a:pt x="68178" y="89587"/>
                  <a:pt x="75146" y="80351"/>
                  <a:pt x="84221" y="73545"/>
                </a:cubicBezTo>
                <a:cubicBezTo>
                  <a:pt x="129025" y="39943"/>
                  <a:pt x="145611" y="25110"/>
                  <a:pt x="192505" y="13387"/>
                </a:cubicBezTo>
                <a:cubicBezTo>
                  <a:pt x="212344" y="8427"/>
                  <a:pt x="232236" y="2329"/>
                  <a:pt x="252663" y="1356"/>
                </a:cubicBezTo>
                <a:cubicBezTo>
                  <a:pt x="316759" y="-1696"/>
                  <a:pt x="381000" y="1356"/>
                  <a:pt x="445168" y="1356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9" name="Group 68"/>
          <p:cNvGrpSpPr/>
          <p:nvPr/>
        </p:nvGrpSpPr>
        <p:grpSpPr>
          <a:xfrm rot="5400000">
            <a:off x="2246415" y="715972"/>
            <a:ext cx="708952" cy="3026035"/>
            <a:chOff x="5385924" y="1562172"/>
            <a:chExt cx="708952" cy="3026035"/>
          </a:xfrm>
        </p:grpSpPr>
        <p:sp>
          <p:nvSpPr>
            <p:cNvPr id="70" name="Flowchart: Direct Access Storage 69"/>
            <p:cNvSpPr/>
            <p:nvPr/>
          </p:nvSpPr>
          <p:spPr>
            <a:xfrm rot="5400000">
              <a:off x="4245891" y="2743666"/>
              <a:ext cx="2813887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Connector 6"/>
            <p:cNvCxnSpPr/>
            <p:nvPr/>
          </p:nvCxnSpPr>
          <p:spPr>
            <a:xfrm rot="5400000">
              <a:off x="5459401" y="1800057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6"/>
            <p:cNvCxnSpPr/>
            <p:nvPr/>
          </p:nvCxnSpPr>
          <p:spPr>
            <a:xfrm rot="16200000" flipH="1">
              <a:off x="5362405" y="1790700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Flowchart: Direct Access Storage 12"/>
            <p:cNvSpPr/>
            <p:nvPr/>
          </p:nvSpPr>
          <p:spPr>
            <a:xfrm rot="6271058">
              <a:off x="5341915" y="4204338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4" name="Flowchart: Direct Access Storage 12"/>
            <p:cNvSpPr/>
            <p:nvPr/>
          </p:nvSpPr>
          <p:spPr>
            <a:xfrm rot="4583470">
              <a:off x="5533903" y="4204379"/>
              <a:ext cx="412997" cy="108784"/>
            </a:xfrm>
            <a:custGeom>
              <a:avLst/>
              <a:gdLst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8333 w 10000"/>
                <a:gd name="connsiteY0" fmla="*/ 10000 h 10000"/>
                <a:gd name="connsiteX1" fmla="*/ 6666 w 10000"/>
                <a:gd name="connsiteY1" fmla="*/ 5000 h 10000"/>
                <a:gd name="connsiteX2" fmla="*/ 8333 w 10000"/>
                <a:gd name="connsiteY2" fmla="*/ 0 h 10000"/>
                <a:gd name="connsiteX0" fmla="*/ 1667 w 10000"/>
                <a:gd name="connsiteY0" fmla="*/ 0 h 10000"/>
                <a:gd name="connsiteX1" fmla="*/ 8333 w 10000"/>
                <a:gd name="connsiteY1" fmla="*/ 0 h 10000"/>
                <a:gd name="connsiteX2" fmla="*/ 10000 w 10000"/>
                <a:gd name="connsiteY2" fmla="*/ 5000 h 10000"/>
                <a:gd name="connsiteX3" fmla="*/ 8333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668 w 10001"/>
                <a:gd name="connsiteY0" fmla="*/ 0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668 w 10001"/>
                <a:gd name="connsiteY6" fmla="*/ 0 h 10000"/>
                <a:gd name="connsiteX0" fmla="*/ 8334 w 10001"/>
                <a:gd name="connsiteY0" fmla="*/ 10000 h 10000"/>
                <a:gd name="connsiteX1" fmla="*/ 6667 w 10001"/>
                <a:gd name="connsiteY1" fmla="*/ 5000 h 10000"/>
                <a:gd name="connsiteX2" fmla="*/ 8334 w 10001"/>
                <a:gd name="connsiteY2" fmla="*/ 0 h 10000"/>
                <a:gd name="connsiteX0" fmla="*/ 1894 w 10001"/>
                <a:gd name="connsiteY0" fmla="*/ 2341 h 10000"/>
                <a:gd name="connsiteX1" fmla="*/ 8334 w 10001"/>
                <a:gd name="connsiteY1" fmla="*/ 0 h 10000"/>
                <a:gd name="connsiteX2" fmla="*/ 10001 w 10001"/>
                <a:gd name="connsiteY2" fmla="*/ 5000 h 10000"/>
                <a:gd name="connsiteX3" fmla="*/ 8334 w 10001"/>
                <a:gd name="connsiteY3" fmla="*/ 10000 h 10000"/>
                <a:gd name="connsiteX4" fmla="*/ 1668 w 10001"/>
                <a:gd name="connsiteY4" fmla="*/ 10000 h 10000"/>
                <a:gd name="connsiteX5" fmla="*/ 1 w 10001"/>
                <a:gd name="connsiteY5" fmla="*/ 5000 h 10000"/>
                <a:gd name="connsiteX6" fmla="*/ 1894 w 10001"/>
                <a:gd name="connsiteY6" fmla="*/ 2341 h 10000"/>
                <a:gd name="connsiteX0" fmla="*/ 1672 w 10005"/>
                <a:gd name="connsiteY0" fmla="*/ 0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672 w 10005"/>
                <a:gd name="connsiteY4" fmla="*/ 10000 h 10000"/>
                <a:gd name="connsiteX5" fmla="*/ 5 w 10005"/>
                <a:gd name="connsiteY5" fmla="*/ 5000 h 10000"/>
                <a:gd name="connsiteX6" fmla="*/ 1672 w 10005"/>
                <a:gd name="connsiteY6" fmla="*/ 0 h 10000"/>
                <a:gd name="connsiteX0" fmla="*/ 8338 w 10005"/>
                <a:gd name="connsiteY0" fmla="*/ 10000 h 10000"/>
                <a:gd name="connsiteX1" fmla="*/ 6671 w 10005"/>
                <a:gd name="connsiteY1" fmla="*/ 5000 h 10000"/>
                <a:gd name="connsiteX2" fmla="*/ 8338 w 10005"/>
                <a:gd name="connsiteY2" fmla="*/ 0 h 10000"/>
                <a:gd name="connsiteX0" fmla="*/ 1898 w 10005"/>
                <a:gd name="connsiteY0" fmla="*/ 2341 h 10000"/>
                <a:gd name="connsiteX1" fmla="*/ 8338 w 10005"/>
                <a:gd name="connsiteY1" fmla="*/ 0 h 10000"/>
                <a:gd name="connsiteX2" fmla="*/ 10005 w 10005"/>
                <a:gd name="connsiteY2" fmla="*/ 5000 h 10000"/>
                <a:gd name="connsiteX3" fmla="*/ 8338 w 10005"/>
                <a:gd name="connsiteY3" fmla="*/ 10000 h 10000"/>
                <a:gd name="connsiteX4" fmla="*/ 1479 w 10005"/>
                <a:gd name="connsiteY4" fmla="*/ 3277 h 10000"/>
                <a:gd name="connsiteX5" fmla="*/ 5 w 10005"/>
                <a:gd name="connsiteY5" fmla="*/ 5000 h 10000"/>
                <a:gd name="connsiteX6" fmla="*/ 1898 w 10005"/>
                <a:gd name="connsiteY6" fmla="*/ 2341 h 10000"/>
                <a:gd name="connsiteX0" fmla="*/ 1672 w 10005"/>
                <a:gd name="connsiteY0" fmla="*/ 0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338 w 10005"/>
                <a:gd name="connsiteY3" fmla="*/ 10000 h 15378"/>
                <a:gd name="connsiteX4" fmla="*/ 1672 w 10005"/>
                <a:gd name="connsiteY4" fmla="*/ 10000 h 15378"/>
                <a:gd name="connsiteX5" fmla="*/ 5 w 10005"/>
                <a:gd name="connsiteY5" fmla="*/ 5000 h 15378"/>
                <a:gd name="connsiteX6" fmla="*/ 1672 w 10005"/>
                <a:gd name="connsiteY6" fmla="*/ 0 h 15378"/>
                <a:gd name="connsiteX0" fmla="*/ 8338 w 10005"/>
                <a:gd name="connsiteY0" fmla="*/ 10000 h 15378"/>
                <a:gd name="connsiteX1" fmla="*/ 6671 w 10005"/>
                <a:gd name="connsiteY1" fmla="*/ 5000 h 15378"/>
                <a:gd name="connsiteX2" fmla="*/ 8338 w 10005"/>
                <a:gd name="connsiteY2" fmla="*/ 0 h 15378"/>
                <a:gd name="connsiteX0" fmla="*/ 1898 w 10005"/>
                <a:gd name="connsiteY0" fmla="*/ 2341 h 15378"/>
                <a:gd name="connsiteX1" fmla="*/ 8338 w 10005"/>
                <a:gd name="connsiteY1" fmla="*/ 0 h 15378"/>
                <a:gd name="connsiteX2" fmla="*/ 10005 w 10005"/>
                <a:gd name="connsiteY2" fmla="*/ 5000 h 15378"/>
                <a:gd name="connsiteX3" fmla="*/ 8492 w 10005"/>
                <a:gd name="connsiteY3" fmla="*/ 15378 h 15378"/>
                <a:gd name="connsiteX4" fmla="*/ 1479 w 10005"/>
                <a:gd name="connsiteY4" fmla="*/ 3277 h 15378"/>
                <a:gd name="connsiteX5" fmla="*/ 5 w 10005"/>
                <a:gd name="connsiteY5" fmla="*/ 5000 h 15378"/>
                <a:gd name="connsiteX6" fmla="*/ 1898 w 10005"/>
                <a:gd name="connsiteY6" fmla="*/ 2341 h 15378"/>
                <a:gd name="connsiteX0" fmla="*/ 1672 w 10006"/>
                <a:gd name="connsiteY0" fmla="*/ 8416 h 23794"/>
                <a:gd name="connsiteX1" fmla="*/ 8338 w 10006"/>
                <a:gd name="connsiteY1" fmla="*/ 8416 h 23794"/>
                <a:gd name="connsiteX2" fmla="*/ 10005 w 10006"/>
                <a:gd name="connsiteY2" fmla="*/ 13416 h 23794"/>
                <a:gd name="connsiteX3" fmla="*/ 8338 w 10006"/>
                <a:gd name="connsiteY3" fmla="*/ 18416 h 23794"/>
                <a:gd name="connsiteX4" fmla="*/ 1672 w 10006"/>
                <a:gd name="connsiteY4" fmla="*/ 18416 h 23794"/>
                <a:gd name="connsiteX5" fmla="*/ 5 w 10006"/>
                <a:gd name="connsiteY5" fmla="*/ 13416 h 23794"/>
                <a:gd name="connsiteX6" fmla="*/ 1672 w 10006"/>
                <a:gd name="connsiteY6" fmla="*/ 8416 h 23794"/>
                <a:gd name="connsiteX0" fmla="*/ 8338 w 10006"/>
                <a:gd name="connsiteY0" fmla="*/ 18416 h 23794"/>
                <a:gd name="connsiteX1" fmla="*/ 6671 w 10006"/>
                <a:gd name="connsiteY1" fmla="*/ 13416 h 23794"/>
                <a:gd name="connsiteX2" fmla="*/ 8338 w 10006"/>
                <a:gd name="connsiteY2" fmla="*/ 8416 h 23794"/>
                <a:gd name="connsiteX0" fmla="*/ 1898 w 10006"/>
                <a:gd name="connsiteY0" fmla="*/ 10757 h 23794"/>
                <a:gd name="connsiteX1" fmla="*/ 8256 w 10006"/>
                <a:gd name="connsiteY1" fmla="*/ 0 h 23794"/>
                <a:gd name="connsiteX2" fmla="*/ 10005 w 10006"/>
                <a:gd name="connsiteY2" fmla="*/ 13416 h 23794"/>
                <a:gd name="connsiteX3" fmla="*/ 8492 w 10006"/>
                <a:gd name="connsiteY3" fmla="*/ 23794 h 23794"/>
                <a:gd name="connsiteX4" fmla="*/ 1479 w 10006"/>
                <a:gd name="connsiteY4" fmla="*/ 11693 h 23794"/>
                <a:gd name="connsiteX5" fmla="*/ 5 w 10006"/>
                <a:gd name="connsiteY5" fmla="*/ 13416 h 23794"/>
                <a:gd name="connsiteX6" fmla="*/ 1898 w 10006"/>
                <a:gd name="connsiteY6" fmla="*/ 10757 h 23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6" h="23794" stroke="0" extrusionOk="0">
                  <a:moveTo>
                    <a:pt x="1672" y="8416"/>
                  </a:moveTo>
                  <a:lnTo>
                    <a:pt x="8338" y="8416"/>
                  </a:lnTo>
                  <a:cubicBezTo>
                    <a:pt x="9259" y="8416"/>
                    <a:pt x="10005" y="10655"/>
                    <a:pt x="10005" y="13416"/>
                  </a:cubicBezTo>
                  <a:cubicBezTo>
                    <a:pt x="10005" y="16177"/>
                    <a:pt x="9259" y="18416"/>
                    <a:pt x="8338" y="18416"/>
                  </a:cubicBezTo>
                  <a:lnTo>
                    <a:pt x="1672" y="18416"/>
                  </a:lnTo>
                  <a:cubicBezTo>
                    <a:pt x="751" y="18416"/>
                    <a:pt x="5" y="16177"/>
                    <a:pt x="5" y="13416"/>
                  </a:cubicBezTo>
                  <a:cubicBezTo>
                    <a:pt x="5" y="10655"/>
                    <a:pt x="751" y="8416"/>
                    <a:pt x="1672" y="8416"/>
                  </a:cubicBezTo>
                  <a:close/>
                </a:path>
                <a:path w="10006" h="23794" fill="none" extrusionOk="0">
                  <a:moveTo>
                    <a:pt x="8338" y="18416"/>
                  </a:moveTo>
                  <a:cubicBezTo>
                    <a:pt x="7417" y="18416"/>
                    <a:pt x="6671" y="16177"/>
                    <a:pt x="6671" y="13416"/>
                  </a:cubicBezTo>
                  <a:cubicBezTo>
                    <a:pt x="6671" y="10655"/>
                    <a:pt x="7417" y="8416"/>
                    <a:pt x="8338" y="8416"/>
                  </a:cubicBezTo>
                </a:path>
                <a:path w="10006" h="23794" fill="none">
                  <a:moveTo>
                    <a:pt x="1898" y="10757"/>
                  </a:moveTo>
                  <a:cubicBezTo>
                    <a:pt x="4120" y="10757"/>
                    <a:pt x="6034" y="0"/>
                    <a:pt x="8256" y="0"/>
                  </a:cubicBezTo>
                  <a:cubicBezTo>
                    <a:pt x="9177" y="0"/>
                    <a:pt x="9966" y="9450"/>
                    <a:pt x="10005" y="13416"/>
                  </a:cubicBezTo>
                  <a:cubicBezTo>
                    <a:pt x="10044" y="17382"/>
                    <a:pt x="9413" y="23794"/>
                    <a:pt x="8492" y="23794"/>
                  </a:cubicBezTo>
                  <a:lnTo>
                    <a:pt x="1479" y="11693"/>
                  </a:lnTo>
                  <a:cubicBezTo>
                    <a:pt x="558" y="11693"/>
                    <a:pt x="-65" y="13572"/>
                    <a:pt x="5" y="13416"/>
                  </a:cubicBezTo>
                  <a:cubicBezTo>
                    <a:pt x="75" y="13260"/>
                    <a:pt x="977" y="10757"/>
                    <a:pt x="1898" y="10757"/>
                  </a:cubicBezTo>
                  <a:close/>
                </a:path>
              </a:pathLst>
            </a:custGeom>
            <a:solidFill>
              <a:srgbClr val="F1BD3B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75" name="Straight Connector 74"/>
            <p:cNvCxnSpPr>
              <a:endCxn id="73" idx="5"/>
            </p:cNvCxnSpPr>
            <p:nvPr/>
          </p:nvCxnSpPr>
          <p:spPr>
            <a:xfrm flipH="1">
              <a:off x="5593403" y="2081057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5674283" y="2080996"/>
              <a:ext cx="45547" cy="1976226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Arc 76"/>
            <p:cNvSpPr/>
            <p:nvPr/>
          </p:nvSpPr>
          <p:spPr>
            <a:xfrm rot="17989235">
              <a:off x="5432815" y="182474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Arc 77"/>
            <p:cNvSpPr/>
            <p:nvPr/>
          </p:nvSpPr>
          <p:spPr>
            <a:xfrm rot="17989235">
              <a:off x="5444950" y="2123904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Arc 78"/>
            <p:cNvSpPr/>
            <p:nvPr/>
          </p:nvSpPr>
          <p:spPr>
            <a:xfrm rot="17989235">
              <a:off x="5457085" y="2400896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Arc 79"/>
            <p:cNvSpPr/>
            <p:nvPr/>
          </p:nvSpPr>
          <p:spPr>
            <a:xfrm rot="17989235">
              <a:off x="5444949" y="272677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Arc 80"/>
            <p:cNvSpPr/>
            <p:nvPr/>
          </p:nvSpPr>
          <p:spPr>
            <a:xfrm rot="17989235">
              <a:off x="5432812" y="3063002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Arc 81"/>
            <p:cNvSpPr/>
            <p:nvPr/>
          </p:nvSpPr>
          <p:spPr>
            <a:xfrm rot="17989235">
              <a:off x="5457084" y="33353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Arc 82"/>
            <p:cNvSpPr/>
            <p:nvPr/>
          </p:nvSpPr>
          <p:spPr>
            <a:xfrm rot="17989235">
              <a:off x="5432811" y="3688430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Arc 83"/>
            <p:cNvSpPr/>
            <p:nvPr/>
          </p:nvSpPr>
          <p:spPr>
            <a:xfrm rot="17989235">
              <a:off x="5444948" y="3950417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 rot="18308047">
            <a:off x="2786119" y="1540434"/>
            <a:ext cx="1476514" cy="735690"/>
            <a:chOff x="2542779" y="2839471"/>
            <a:chExt cx="1476514" cy="735690"/>
          </a:xfrm>
        </p:grpSpPr>
        <p:sp>
          <p:nvSpPr>
            <p:cNvPr id="36" name="Flowchart: Direct Access Storage 35"/>
            <p:cNvSpPr/>
            <p:nvPr/>
          </p:nvSpPr>
          <p:spPr>
            <a:xfrm rot="10800000">
              <a:off x="2800103" y="2907670"/>
              <a:ext cx="1219188" cy="450900"/>
            </a:xfrm>
            <a:prstGeom prst="flowChartMagneticDrum">
              <a:avLst/>
            </a:prstGeom>
            <a:solidFill>
              <a:srgbClr val="F9E3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6"/>
            <p:cNvCxnSpPr/>
            <p:nvPr/>
          </p:nvCxnSpPr>
          <p:spPr>
            <a:xfrm rot="10800000">
              <a:off x="3500408" y="3177571"/>
              <a:ext cx="518885" cy="43115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6"/>
            <p:cNvCxnSpPr/>
            <p:nvPr/>
          </p:nvCxnSpPr>
          <p:spPr>
            <a:xfrm flipH="1">
              <a:off x="3500336" y="3071218"/>
              <a:ext cx="518957" cy="61902"/>
            </a:xfrm>
            <a:prstGeom prst="curvedConnector3">
              <a:avLst>
                <a:gd name="adj1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3291953" flipH="1">
              <a:off x="2965587" y="2841621"/>
              <a:ext cx="448401" cy="444102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endCxn id="36" idx="4"/>
            </p:cNvCxnSpPr>
            <p:nvPr/>
          </p:nvCxnSpPr>
          <p:spPr>
            <a:xfrm rot="3291953" flipH="1">
              <a:off x="2921363" y="2899514"/>
              <a:ext cx="457847" cy="534208"/>
            </a:xfrm>
            <a:prstGeom prst="line">
              <a:avLst/>
            </a:prstGeom>
            <a:ln w="28575">
              <a:solidFill>
                <a:srgbClr val="EEAF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Arc 60"/>
            <p:cNvSpPr/>
            <p:nvPr/>
          </p:nvSpPr>
          <p:spPr>
            <a:xfrm rot="1789235">
              <a:off x="3118928" y="2866213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Arc 61"/>
            <p:cNvSpPr/>
            <p:nvPr/>
          </p:nvSpPr>
          <p:spPr>
            <a:xfrm rot="1789235">
              <a:off x="2819771" y="2878348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Arc 62"/>
            <p:cNvSpPr/>
            <p:nvPr/>
          </p:nvSpPr>
          <p:spPr>
            <a:xfrm rot="1789235">
              <a:off x="2542779" y="2890483"/>
              <a:ext cx="590903" cy="684678"/>
            </a:xfrm>
            <a:prstGeom prst="arc">
              <a:avLst/>
            </a:prstGeom>
            <a:ln w="19050">
              <a:solidFill>
                <a:srgbClr val="D59D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98272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145</Words>
  <Application>Microsoft Office PowerPoint</Application>
  <PresentationFormat>Widescreen</PresentationFormat>
  <Paragraphs>55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cooper</dc:creator>
  <cp:lastModifiedBy>robin cooper</cp:lastModifiedBy>
  <cp:revision>13</cp:revision>
  <dcterms:created xsi:type="dcterms:W3CDTF">2017-12-23T23:38:57Z</dcterms:created>
  <dcterms:modified xsi:type="dcterms:W3CDTF">2017-12-24T01:26:34Z</dcterms:modified>
</cp:coreProperties>
</file>