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0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1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2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2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7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9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9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6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6079-5B4A-494B-BF79-A0AD5CDA98F0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96B3-45A4-46AF-92E9-1207CAFB6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8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books.google.com/books?id=wPpHAQAAIAAJ&amp;pg=PA68&amp;lpg=PA68&amp;dq=Dissection+frog+heart+nerve&amp;source=bl&amp;ots=_KFowex8-X&amp;sig=ACfU3U2vJUnmI4Kmdb0wC10BjLebQ2Xr5A&amp;hl=en&amp;sa=X&amp;ved=2ahUKEwj1qo-IpuHmAhXZWM0KHf6rCDs4MhDoATAFegQIChAB#v=onepage&amp;q=Dissection%20frog%20heart%20nerve&amp;f=fals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1493" y="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books.google.com/books?id=wPpHAQAAIAAJ&amp;pg=PA68&amp;lpg=PA68&amp;dq=Dissection+frog+heart+nerve&amp;source=bl&amp;ots=_KFowex8-X&amp;sig=ACfU3U2vJUnmI4Kmdb0wC10BjLebQ2Xr5A&amp;hl=en&amp;sa=X&amp;ved=2ahUKEwj1qo-IpuHmAhXZWM0KHf6rCDs4MhDoATAFegQIChAB#v=onepage&amp;q=Dissection%20frog%20heart%20nerve&amp;f=fals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183" y="845207"/>
            <a:ext cx="8755224" cy="571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089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robin cooper</cp:lastModifiedBy>
  <cp:revision>1</cp:revision>
  <dcterms:created xsi:type="dcterms:W3CDTF">2020-01-01T02:02:18Z</dcterms:created>
  <dcterms:modified xsi:type="dcterms:W3CDTF">2020-01-01T02:04:13Z</dcterms:modified>
</cp:coreProperties>
</file>