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5" autoAdjust="0"/>
    <p:restoredTop sz="94660"/>
  </p:normalViewPr>
  <p:slideViewPr>
    <p:cSldViewPr snapToGrid="0">
      <p:cViewPr>
        <p:scale>
          <a:sx n="56" d="100"/>
          <a:sy n="56" d="100"/>
        </p:scale>
        <p:origin x="-125" y="-1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6F4F2C-B1D2-4B76-924F-82CDFC3240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E0BD8AE-97BF-4EC8-8E32-F357067D46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34AF607-8A6E-4F28-928C-C8AD07471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F6BA-325A-417B-A8AD-C14E761EBB96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DADE336-68C2-4456-B20B-9029D4873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21CF81E-B7EC-4EB2-9DE7-9A1CE5BE7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18A5-AF7A-4FDF-8DAE-54C56FC20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30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A83B9B-C98B-45B6-BD44-479B8B2F8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224104B-7E64-49B2-AB09-21A580CA62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6AECF75-0C24-483D-A141-5398A5633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F6BA-325A-417B-A8AD-C14E761EBB96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D951F01-5D93-49EC-AC2C-EC2BC44BF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12942A3-1C1E-482D-836F-1DAFF942E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18A5-AF7A-4FDF-8DAE-54C56FC20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070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99E0590-9FBB-40C1-BACB-D7E7EAD4E5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CB38128-8E98-41A1-96B8-B0C4916802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7F6AE9C-3546-4FDA-B354-E6EFED6AB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F6BA-325A-417B-A8AD-C14E761EBB96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CA2348E-BE54-4EC1-80DC-B3E959BCC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656376B-85B0-42BB-B314-72468627B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18A5-AF7A-4FDF-8DAE-54C56FC20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113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2527D4-AAD9-4F43-BAF9-54D2C01B7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DD8E74C-38BD-4D39-90DA-77C1AA20C6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F89EB90-D503-45D8-A1BE-00A34BC50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F6BA-325A-417B-A8AD-C14E761EBB96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55CABB5-088E-4412-A7CD-7549A1798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746AF25-65CE-479D-8054-29B914000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18A5-AF7A-4FDF-8DAE-54C56FC20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550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4C6E7F-EABD-4CAD-B2B4-E91FF1191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3C02C62-B65B-45D6-BA82-CEEBEB3CE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0EDE4C4-6BBA-4DCB-A67D-CDA12E12C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F6BA-325A-417B-A8AD-C14E761EBB96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F27CF05-8580-46AF-921D-9495F7900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7A0FFC0-F116-4A35-AA10-96D5B5ADC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18A5-AF7A-4FDF-8DAE-54C56FC20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435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CF2336-2394-4733-880E-EB029DD83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0E187B-A372-455D-B0D2-DBC7284BD6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CBE9665-2DC2-4CDE-A127-348AF7A0B9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7E4FFDB-4853-401E-852A-FFD838004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F6BA-325A-417B-A8AD-C14E761EBB96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1058C96-D68E-4DF1-BB59-4B406F622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7EF75C7-8272-461C-BC4C-518D3226F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18A5-AF7A-4FDF-8DAE-54C56FC20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630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3FB7EC-8296-46F7-A12B-F961AA853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D718FB9-7980-4E82-B877-72C2BC86F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E8307CB-1A31-4031-A655-1B31C17659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49439F2-06B4-4226-A6A2-2CB348C780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3F91828-9FAE-4E02-BFC6-CA98151D7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0EF9376E-8747-4C26-A8C4-2FD358BE3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F6BA-325A-417B-A8AD-C14E761EBB96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1186FFC-7943-4AFB-9072-18DB0B944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E53AAD08-A071-4757-8AEA-4B7CEF145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18A5-AF7A-4FDF-8DAE-54C56FC20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654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3F6E16-00C2-4DFD-815F-B64B4AB84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0945C3B-057F-4F15-8D83-CE365ED46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F6BA-325A-417B-A8AD-C14E761EBB96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F8186E5-6C11-41AC-A47D-B4B8FC6EB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09921A4-2B29-4BCC-8ADC-17DEE5A10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18A5-AF7A-4FDF-8DAE-54C56FC20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853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69A3464-A5ED-42A5-9B1A-E00DF0101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F6BA-325A-417B-A8AD-C14E761EBB96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1DB6726-0D0A-4268-8D1E-02FE6500A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394CFE3-C4FC-4B3B-99B8-ECD0FA4A4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18A5-AF7A-4FDF-8DAE-54C56FC20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175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82506C-188F-4CB5-9FE8-7AFE04B24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FD97020-2AF2-4B44-B734-686AA8212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4282E4A-81EC-47C7-8AD7-9C53C62721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470B058-A7D4-4F16-9DF4-55E1156A4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F6BA-325A-417B-A8AD-C14E761EBB96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BDD7070-F5B2-43C1-9824-447D5BC23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311ED84-F4E4-492D-8916-1BEAA4ED2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18A5-AF7A-4FDF-8DAE-54C56FC20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233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190A53-72C8-44E0-B06F-2523CACD8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BCD9267-7EF8-4A9D-B27C-00BC0C64BB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4A6A27B-6C81-4145-B067-BC3ECB3FD6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72DCFEF-89F3-4E83-93E4-2280CE9C2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F6BA-325A-417B-A8AD-C14E761EBB96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EE0CF1D-EC9A-4EF3-BA41-F63B603B8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FF61CA1-A2C0-4377-B87D-36179C174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18A5-AF7A-4FDF-8DAE-54C56FC20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44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64F2BA1-2BC7-4471-8077-26795D076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02103BE-835A-48C0-B54D-E18912D1A2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90293D1-2355-49FA-B7C7-DF576BBE2E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7F6BA-325A-417B-A8AD-C14E761EBB96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3FBFAED-5876-4D4E-9B0E-A2065D03C2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AF62AAB-A4C2-47F5-ACEB-45D17D65AE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718A5-AF7A-4FDF-8DAE-54C56FC20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895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E0A12C6D-84C7-4AF1-BF14-5FC6B97B26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35881"/>
            <a:ext cx="5771561" cy="3429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9628F20-F771-4DAE-9D0D-F2CE629275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1561" y="1290057"/>
            <a:ext cx="6139332" cy="347482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B15F3A1-8922-4624-BE5D-36B9CED9AB28}"/>
              </a:ext>
            </a:extLst>
          </p:cNvPr>
          <p:cNvSpPr txBox="1"/>
          <p:nvPr/>
        </p:nvSpPr>
        <p:spPr>
          <a:xfrm>
            <a:off x="6061121" y="920725"/>
            <a:ext cx="1871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After 300 seconds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7C654B9-C0EB-4E6B-A21A-E00173279E07}"/>
              </a:ext>
            </a:extLst>
          </p:cNvPr>
          <p:cNvSpPr txBox="1"/>
          <p:nvPr/>
        </p:nvSpPr>
        <p:spPr>
          <a:xfrm>
            <a:off x="4323244" y="689550"/>
            <a:ext cx="12202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Adding LPS</a:t>
            </a:r>
          </a:p>
          <a:p>
            <a:r>
              <a:rPr lang="en-US" dirty="0"/>
              <a:t>500 mg/ml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ABCAB120-75DE-44F1-A44E-FC1A302608B0}"/>
              </a:ext>
            </a:extLst>
          </p:cNvPr>
          <p:cNvSpPr txBox="1"/>
          <p:nvPr/>
        </p:nvSpPr>
        <p:spPr>
          <a:xfrm>
            <a:off x="329381" y="1073125"/>
            <a:ext cx="1410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START: Saline</a:t>
            </a:r>
          </a:p>
        </p:txBody>
      </p:sp>
    </p:spTree>
    <p:extLst>
      <p:ext uri="{BB962C8B-B14F-4D97-AF65-F5344CB8AC3E}">
        <p14:creationId xmlns:p14="http://schemas.microsoft.com/office/powerpoint/2010/main" val="1114159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robin cooper</dc:creator>
  <cp:lastModifiedBy>rlc</cp:lastModifiedBy>
  <cp:revision>3</cp:revision>
  <dcterms:created xsi:type="dcterms:W3CDTF">2020-02-17T02:40:19Z</dcterms:created>
  <dcterms:modified xsi:type="dcterms:W3CDTF">2020-11-20T23:18:45Z</dcterms:modified>
</cp:coreProperties>
</file>