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4EB2-674B-45DE-A85B-9F6B324B7D6B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2981-7A73-4CC5-874B-71EAD79E90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49437-5521-46B7-ABB7-49A3F5ACE28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E3346-7112-4189-9088-3D2EBE0D5BB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06B9C-933B-4B04-A455-CC01A59EC09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F4BE2-50DE-4D9B-B862-6B6CF0C546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4788F3-46C0-4807-86CE-CA8B16BEBA2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167A6-160D-43E8-A741-7E6BDD4DE9E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2E4F-B394-477C-A8D0-6BB4CA9DE040}" type="datetimeFigureOut">
              <a:rPr lang="en-US" smtClean="0"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9959-CBDB-4CFC-A704-432A0EB1AF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-05-14b.jpg   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379413"/>
            <a:ext cx="61944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-05-15.jpg    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379413"/>
            <a:ext cx="53403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potlight-05-04a.jpg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379413"/>
            <a:ext cx="338931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potlight-05-04b.jpg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75" y="379413"/>
            <a:ext cx="387826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potlight-05-04c.jpg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379413"/>
            <a:ext cx="73660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potlight-05-04d.jpg                                           000343E7projects                       B63F167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379413"/>
            <a:ext cx="768191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On-screen Show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2009-12-04T18:51:41Z</dcterms:created>
  <dcterms:modified xsi:type="dcterms:W3CDTF">2009-12-04T18:52:59Z</dcterms:modified>
</cp:coreProperties>
</file>