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FDA5D-07FD-4F0B-BFAF-3C5FEE8FD5B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8236-65B8-4F8A-851F-09847D8A6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91000"/>
            <a:ext cx="3228975" cy="22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PD highmag.tif"/>
          <p:cNvPicPr/>
          <p:nvPr/>
        </p:nvPicPr>
        <p:blipFill>
          <a:blip r:embed="rId3" cstate="print"/>
          <a:srcRect l="10345" b="14896"/>
          <a:stretch>
            <a:fillRect/>
          </a:stretch>
        </p:blipFill>
        <p:spPr>
          <a:xfrm>
            <a:off x="0" y="4419600"/>
            <a:ext cx="2895600" cy="2133600"/>
          </a:xfrm>
          <a:prstGeom prst="rect">
            <a:avLst/>
          </a:prstGeom>
        </p:spPr>
      </p:pic>
      <p:pic>
        <p:nvPicPr>
          <p:cNvPr id="8" name="Picture 7" descr="2325-newFigure 7 Translation of Network 9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1073" y="5181600"/>
            <a:ext cx="3762927" cy="1676400"/>
          </a:xfrm>
          <a:prstGeom prst="rect">
            <a:avLst/>
          </a:prstGeom>
        </p:spPr>
      </p:pic>
      <p:pic>
        <p:nvPicPr>
          <p:cNvPr id="9" name="Picture 8" descr="C:\Teaching related\LAB part of Bio350 Spring 2010\1Modeling biological membranes\JOVE circuit and nerve\figure Network9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373" y="3581400"/>
            <a:ext cx="4029627" cy="15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6" descr="C:\wenhui\other stuff\EM Jonsdon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7254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724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81200"/>
            <a:ext cx="3695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Teaching related\Neuro courses\Labs450\roach1.t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33265">
            <a:off x="-156993" y="1131579"/>
            <a:ext cx="33527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eb.as.uky.edu/Biology/faculty/cooper/Bio450-AS300/leech%20ganglion/DSCN13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2286000"/>
            <a:ext cx="2133600" cy="1143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0400" y="1981200"/>
            <a:ext cx="252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NEUROPHYSIOLOGY LAB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Spring 2015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Bio </a:t>
            </a:r>
            <a:r>
              <a:rPr lang="en-US" b="1" smtClean="0">
                <a:solidFill>
                  <a:srgbClr val="FF0000"/>
                </a:solidFill>
              </a:rPr>
              <a:t>380 or Bio 650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 &amp; </a:t>
            </a:r>
            <a:r>
              <a:rPr lang="en-US" b="1" dirty="0" err="1" smtClean="0">
                <a:solidFill>
                  <a:srgbClr val="FF0000"/>
                </a:solidFill>
              </a:rPr>
              <a:t>Thur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  is lecture 1 hr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Thur</a:t>
            </a:r>
            <a:r>
              <a:rPr lang="en-US" b="1" dirty="0" smtClean="0">
                <a:solidFill>
                  <a:srgbClr val="FF0000"/>
                </a:solidFill>
              </a:rPr>
              <a:t> is lab  3hr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Taught by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Dr. Robin L. Cooper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RLCOOP1@UKY.EDU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TBA</dc:creator>
  <cp:lastModifiedBy>Robin</cp:lastModifiedBy>
  <cp:revision>7</cp:revision>
  <dcterms:created xsi:type="dcterms:W3CDTF">2012-09-29T02:55:27Z</dcterms:created>
  <dcterms:modified xsi:type="dcterms:W3CDTF">2014-11-24T14:38:24Z</dcterms:modified>
</cp:coreProperties>
</file>