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720000" cy="45720000"/>
  <p:notesSz cx="6858000" cy="9144000"/>
  <p:defaultTextStyle>
    <a:defPPr>
      <a:defRPr lang="en-US"/>
    </a:defPPr>
    <a:lvl1pPr marL="0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1pPr>
    <a:lvl2pPr marL="2612532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2pPr>
    <a:lvl3pPr marL="5225064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3pPr>
    <a:lvl4pPr marL="7837597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4pPr>
    <a:lvl5pPr marL="10450129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5pPr>
    <a:lvl6pPr marL="13062661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6pPr>
    <a:lvl7pPr marL="15675193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7pPr>
    <a:lvl8pPr marL="18287726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8pPr>
    <a:lvl9pPr marL="20900258" algn="l" defTabSz="5225064" rtl="0" eaLnBrk="1" latinLnBrk="0" hangingPunct="1">
      <a:defRPr sz="10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7" d="100"/>
          <a:sy n="17" d="100"/>
        </p:scale>
        <p:origin x="-900" y="-240"/>
      </p:cViewPr>
      <p:guideLst>
        <p:guide orient="horz" pos="14400"/>
        <p:guide pos="1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4202837"/>
            <a:ext cx="38862000" cy="9800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0" y="25908000"/>
            <a:ext cx="32004000" cy="1168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12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25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37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50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62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751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87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900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147000" y="1830923"/>
            <a:ext cx="10287000" cy="390101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0" y="1830923"/>
            <a:ext cx="30099000" cy="390101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5" y="29379337"/>
            <a:ext cx="38862000" cy="9080500"/>
          </a:xfrm>
        </p:spPr>
        <p:txBody>
          <a:bodyPr anchor="t"/>
          <a:lstStyle>
            <a:lvl1pPr algn="l">
              <a:defRPr sz="2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5" y="19378090"/>
            <a:ext cx="38862000" cy="10001247"/>
          </a:xfrm>
        </p:spPr>
        <p:txBody>
          <a:bodyPr anchor="b"/>
          <a:lstStyle>
            <a:lvl1pPr marL="0" indent="0">
              <a:buNone/>
              <a:defRPr sz="11400">
                <a:solidFill>
                  <a:schemeClr val="tx1">
                    <a:tint val="75000"/>
                  </a:schemeClr>
                </a:solidFill>
              </a:defRPr>
            </a:lvl1pPr>
            <a:lvl2pPr marL="2612532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2pPr>
            <a:lvl3pPr marL="5225064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3pPr>
            <a:lvl4pPr marL="7837597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4pPr>
            <a:lvl5pPr marL="10450129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5pPr>
            <a:lvl6pPr marL="13062661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6pPr>
            <a:lvl7pPr marL="15675193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7pPr>
            <a:lvl8pPr marL="18287726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8pPr>
            <a:lvl9pPr marL="20900258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0" y="10668003"/>
            <a:ext cx="20193000" cy="30173087"/>
          </a:xfrm>
        </p:spPr>
        <p:txBody>
          <a:bodyPr/>
          <a:lstStyle>
            <a:lvl1pPr>
              <a:defRPr sz="16000"/>
            </a:lvl1pPr>
            <a:lvl2pPr>
              <a:defRPr sz="13700"/>
            </a:lvl2pPr>
            <a:lvl3pPr>
              <a:defRPr sz="114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1000" y="10668003"/>
            <a:ext cx="20193000" cy="30173087"/>
          </a:xfrm>
        </p:spPr>
        <p:txBody>
          <a:bodyPr/>
          <a:lstStyle>
            <a:lvl1pPr>
              <a:defRPr sz="16000"/>
            </a:lvl1pPr>
            <a:lvl2pPr>
              <a:defRPr sz="13700"/>
            </a:lvl2pPr>
            <a:lvl3pPr>
              <a:defRPr sz="114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0234087"/>
            <a:ext cx="20200940" cy="4265080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612532" indent="0">
              <a:buNone/>
              <a:defRPr sz="11400" b="1"/>
            </a:lvl2pPr>
            <a:lvl3pPr marL="5225064" indent="0">
              <a:buNone/>
              <a:defRPr sz="10300" b="1"/>
            </a:lvl3pPr>
            <a:lvl4pPr marL="7837597" indent="0">
              <a:buNone/>
              <a:defRPr sz="9100" b="1"/>
            </a:lvl4pPr>
            <a:lvl5pPr marL="10450129" indent="0">
              <a:buNone/>
              <a:defRPr sz="9100" b="1"/>
            </a:lvl5pPr>
            <a:lvl6pPr marL="13062661" indent="0">
              <a:buNone/>
              <a:defRPr sz="9100" b="1"/>
            </a:lvl6pPr>
            <a:lvl7pPr marL="15675193" indent="0">
              <a:buNone/>
              <a:defRPr sz="9100" b="1"/>
            </a:lvl7pPr>
            <a:lvl8pPr marL="18287726" indent="0">
              <a:buNone/>
              <a:defRPr sz="9100" b="1"/>
            </a:lvl8pPr>
            <a:lvl9pPr marL="20900258" indent="0">
              <a:buNone/>
              <a:defRPr sz="9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14499167"/>
            <a:ext cx="20200940" cy="26341920"/>
          </a:xfrm>
        </p:spPr>
        <p:txBody>
          <a:bodyPr/>
          <a:lstStyle>
            <a:lvl1pPr>
              <a:defRPr sz="13700"/>
            </a:lvl1pPr>
            <a:lvl2pPr>
              <a:defRPr sz="11400"/>
            </a:lvl2pPr>
            <a:lvl3pPr>
              <a:defRPr sz="103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28" y="10234087"/>
            <a:ext cx="20208875" cy="4265080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612532" indent="0">
              <a:buNone/>
              <a:defRPr sz="11400" b="1"/>
            </a:lvl2pPr>
            <a:lvl3pPr marL="5225064" indent="0">
              <a:buNone/>
              <a:defRPr sz="10300" b="1"/>
            </a:lvl3pPr>
            <a:lvl4pPr marL="7837597" indent="0">
              <a:buNone/>
              <a:defRPr sz="9100" b="1"/>
            </a:lvl4pPr>
            <a:lvl5pPr marL="10450129" indent="0">
              <a:buNone/>
              <a:defRPr sz="9100" b="1"/>
            </a:lvl5pPr>
            <a:lvl6pPr marL="13062661" indent="0">
              <a:buNone/>
              <a:defRPr sz="9100" b="1"/>
            </a:lvl6pPr>
            <a:lvl7pPr marL="15675193" indent="0">
              <a:buNone/>
              <a:defRPr sz="9100" b="1"/>
            </a:lvl7pPr>
            <a:lvl8pPr marL="18287726" indent="0">
              <a:buNone/>
              <a:defRPr sz="9100" b="1"/>
            </a:lvl8pPr>
            <a:lvl9pPr marL="20900258" indent="0">
              <a:buNone/>
              <a:defRPr sz="9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8" y="14499167"/>
            <a:ext cx="20208875" cy="26341920"/>
          </a:xfrm>
        </p:spPr>
        <p:txBody>
          <a:bodyPr/>
          <a:lstStyle>
            <a:lvl1pPr>
              <a:defRPr sz="13700"/>
            </a:lvl1pPr>
            <a:lvl2pPr>
              <a:defRPr sz="11400"/>
            </a:lvl2pPr>
            <a:lvl3pPr>
              <a:defRPr sz="103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3" y="1820333"/>
            <a:ext cx="15041565" cy="7747000"/>
          </a:xfrm>
        </p:spPr>
        <p:txBody>
          <a:bodyPr anchor="b"/>
          <a:lstStyle>
            <a:lvl1pPr algn="l">
              <a:defRPr sz="1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0" y="1820337"/>
            <a:ext cx="25558750" cy="39020753"/>
          </a:xfrm>
        </p:spPr>
        <p:txBody>
          <a:bodyPr/>
          <a:lstStyle>
            <a:lvl1pPr>
              <a:defRPr sz="18300"/>
            </a:lvl1pPr>
            <a:lvl2pPr>
              <a:defRPr sz="16000"/>
            </a:lvl2pPr>
            <a:lvl3pPr>
              <a:defRPr sz="13700"/>
            </a:lvl3pPr>
            <a:lvl4pPr>
              <a:defRPr sz="11400"/>
            </a:lvl4pPr>
            <a:lvl5pPr>
              <a:defRPr sz="11400"/>
            </a:lvl5pPr>
            <a:lvl6pPr>
              <a:defRPr sz="11400"/>
            </a:lvl6pPr>
            <a:lvl7pPr>
              <a:defRPr sz="11400"/>
            </a:lvl7pPr>
            <a:lvl8pPr>
              <a:defRPr sz="11400"/>
            </a:lvl8pPr>
            <a:lvl9pPr>
              <a:defRPr sz="1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3" y="9567337"/>
            <a:ext cx="15041565" cy="31273753"/>
          </a:xfrm>
        </p:spPr>
        <p:txBody>
          <a:bodyPr/>
          <a:lstStyle>
            <a:lvl1pPr marL="0" indent="0">
              <a:buNone/>
              <a:defRPr sz="8000"/>
            </a:lvl1pPr>
            <a:lvl2pPr marL="2612532" indent="0">
              <a:buNone/>
              <a:defRPr sz="6900"/>
            </a:lvl2pPr>
            <a:lvl3pPr marL="5225064" indent="0">
              <a:buNone/>
              <a:defRPr sz="5700"/>
            </a:lvl3pPr>
            <a:lvl4pPr marL="7837597" indent="0">
              <a:buNone/>
              <a:defRPr sz="5100"/>
            </a:lvl4pPr>
            <a:lvl5pPr marL="10450129" indent="0">
              <a:buNone/>
              <a:defRPr sz="5100"/>
            </a:lvl5pPr>
            <a:lvl6pPr marL="13062661" indent="0">
              <a:buNone/>
              <a:defRPr sz="5100"/>
            </a:lvl6pPr>
            <a:lvl7pPr marL="15675193" indent="0">
              <a:buNone/>
              <a:defRPr sz="5100"/>
            </a:lvl7pPr>
            <a:lvl8pPr marL="18287726" indent="0">
              <a:buNone/>
              <a:defRPr sz="5100"/>
            </a:lvl8pPr>
            <a:lvl9pPr marL="20900258" indent="0">
              <a:buNone/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0" y="32004000"/>
            <a:ext cx="27432000" cy="3778253"/>
          </a:xfrm>
        </p:spPr>
        <p:txBody>
          <a:bodyPr anchor="b"/>
          <a:lstStyle>
            <a:lvl1pPr algn="l">
              <a:defRPr sz="1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0" y="4085167"/>
            <a:ext cx="27432000" cy="27432000"/>
          </a:xfrm>
        </p:spPr>
        <p:txBody>
          <a:bodyPr/>
          <a:lstStyle>
            <a:lvl1pPr marL="0" indent="0">
              <a:buNone/>
              <a:defRPr sz="18300"/>
            </a:lvl1pPr>
            <a:lvl2pPr marL="2612532" indent="0">
              <a:buNone/>
              <a:defRPr sz="16000"/>
            </a:lvl2pPr>
            <a:lvl3pPr marL="5225064" indent="0">
              <a:buNone/>
              <a:defRPr sz="13700"/>
            </a:lvl3pPr>
            <a:lvl4pPr marL="7837597" indent="0">
              <a:buNone/>
              <a:defRPr sz="11400"/>
            </a:lvl4pPr>
            <a:lvl5pPr marL="10450129" indent="0">
              <a:buNone/>
              <a:defRPr sz="11400"/>
            </a:lvl5pPr>
            <a:lvl6pPr marL="13062661" indent="0">
              <a:buNone/>
              <a:defRPr sz="11400"/>
            </a:lvl6pPr>
            <a:lvl7pPr marL="15675193" indent="0">
              <a:buNone/>
              <a:defRPr sz="11400"/>
            </a:lvl7pPr>
            <a:lvl8pPr marL="18287726" indent="0">
              <a:buNone/>
              <a:defRPr sz="11400"/>
            </a:lvl8pPr>
            <a:lvl9pPr marL="20900258" indent="0">
              <a:buNone/>
              <a:defRPr sz="11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0" y="35782253"/>
            <a:ext cx="27432000" cy="5365747"/>
          </a:xfrm>
        </p:spPr>
        <p:txBody>
          <a:bodyPr/>
          <a:lstStyle>
            <a:lvl1pPr marL="0" indent="0">
              <a:buNone/>
              <a:defRPr sz="8000"/>
            </a:lvl1pPr>
            <a:lvl2pPr marL="2612532" indent="0">
              <a:buNone/>
              <a:defRPr sz="6900"/>
            </a:lvl2pPr>
            <a:lvl3pPr marL="5225064" indent="0">
              <a:buNone/>
              <a:defRPr sz="5700"/>
            </a:lvl3pPr>
            <a:lvl4pPr marL="7837597" indent="0">
              <a:buNone/>
              <a:defRPr sz="5100"/>
            </a:lvl4pPr>
            <a:lvl5pPr marL="10450129" indent="0">
              <a:buNone/>
              <a:defRPr sz="5100"/>
            </a:lvl5pPr>
            <a:lvl6pPr marL="13062661" indent="0">
              <a:buNone/>
              <a:defRPr sz="5100"/>
            </a:lvl6pPr>
            <a:lvl7pPr marL="15675193" indent="0">
              <a:buNone/>
              <a:defRPr sz="5100"/>
            </a:lvl7pPr>
            <a:lvl8pPr marL="18287726" indent="0">
              <a:buNone/>
              <a:defRPr sz="5100"/>
            </a:lvl8pPr>
            <a:lvl9pPr marL="20900258" indent="0">
              <a:buNone/>
              <a:defRPr sz="5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1830920"/>
            <a:ext cx="41148000" cy="7620000"/>
          </a:xfrm>
          <a:prstGeom prst="rect">
            <a:avLst/>
          </a:prstGeom>
        </p:spPr>
        <p:txBody>
          <a:bodyPr vert="horz" lIns="522506" tIns="261253" rIns="522506" bIns="2612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0668003"/>
            <a:ext cx="41148000" cy="30173087"/>
          </a:xfrm>
          <a:prstGeom prst="rect">
            <a:avLst/>
          </a:prstGeom>
        </p:spPr>
        <p:txBody>
          <a:bodyPr vert="horz" lIns="522506" tIns="261253" rIns="522506" bIns="2612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42375670"/>
            <a:ext cx="10668000" cy="24341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l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175F-B2ED-4E61-9920-729E50F792D6}" type="datetimeFigureOut">
              <a:rPr lang="en-US" smtClean="0"/>
              <a:pPr/>
              <a:t>4/9/2010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0" y="42375670"/>
            <a:ext cx="14478000" cy="24341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ctr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0" y="42375670"/>
            <a:ext cx="10668000" cy="2434167"/>
          </a:xfrm>
          <a:prstGeom prst="rect">
            <a:avLst/>
          </a:prstGeom>
        </p:spPr>
        <p:txBody>
          <a:bodyPr vert="horz" lIns="522506" tIns="261253" rIns="522506" bIns="261253" rtlCol="0" anchor="ctr"/>
          <a:lstStyle>
            <a:lvl1pPr algn="r">
              <a:defRPr sz="6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7B9F-B604-4D5E-B06E-E65C87760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25064" rtl="0" eaLnBrk="1" latinLnBrk="0" hangingPunct="1">
        <a:spcBef>
          <a:spcPct val="0"/>
        </a:spcBef>
        <a:buNone/>
        <a:defRPr sz="2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9399" indent="-1959399" algn="l" defTabSz="5225064" rtl="0" eaLnBrk="1" latinLnBrk="0" hangingPunct="1">
        <a:spcBef>
          <a:spcPct val="20000"/>
        </a:spcBef>
        <a:buFont typeface="Arial" pitchFamily="34" charset="0"/>
        <a:buChar char="•"/>
        <a:defRPr sz="183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65" indent="-1632833" algn="l" defTabSz="5225064" rtl="0" eaLnBrk="1" latinLnBrk="0" hangingPunct="1">
        <a:spcBef>
          <a:spcPct val="20000"/>
        </a:spcBef>
        <a:buFont typeface="Arial" pitchFamily="34" charset="0"/>
        <a:buChar char="–"/>
        <a:defRPr sz="16000" kern="1200">
          <a:solidFill>
            <a:schemeClr val="tx1"/>
          </a:solidFill>
          <a:latin typeface="+mn-lt"/>
          <a:ea typeface="+mn-ea"/>
          <a:cs typeface="+mn-cs"/>
        </a:defRPr>
      </a:lvl2pPr>
      <a:lvl3pPr marL="6531331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863" indent="-1306266" algn="l" defTabSz="5225064" rtl="0" eaLnBrk="1" latinLnBrk="0" hangingPunct="1">
        <a:spcBef>
          <a:spcPct val="20000"/>
        </a:spcBef>
        <a:buFont typeface="Arial" pitchFamily="34" charset="0"/>
        <a:buChar char="–"/>
        <a:defRPr sz="1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756395" indent="-1306266" algn="l" defTabSz="5225064" rtl="0" eaLnBrk="1" latinLnBrk="0" hangingPunct="1">
        <a:spcBef>
          <a:spcPct val="20000"/>
        </a:spcBef>
        <a:buFont typeface="Arial" pitchFamily="34" charset="0"/>
        <a:buChar char="»"/>
        <a:defRPr sz="1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368927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981460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7pPr>
      <a:lvl8pPr marL="19593992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206524" indent="-1306266" algn="l" defTabSz="5225064" rtl="0" eaLnBrk="1" latinLnBrk="0" hangingPunct="1">
        <a:spcBef>
          <a:spcPct val="20000"/>
        </a:spcBef>
        <a:buFont typeface="Arial" pitchFamily="34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612532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2pPr>
      <a:lvl3pPr marL="5225064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7837597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450129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3062661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675193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726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20900258" algn="l" defTabSz="5225064" rtl="0" eaLnBrk="1" latinLnBrk="0" hangingPunct="1"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792200" y="18288000"/>
            <a:ext cx="19507200" cy="2362200"/>
          </a:xfrm>
          <a:prstGeom prst="rect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perspectiveRelaxed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9067800" y="7620000"/>
            <a:ext cx="27584400" cy="27584400"/>
          </a:xfrm>
          <a:prstGeom prst="ellipse">
            <a:avLst/>
          </a:prstGeom>
          <a:noFill/>
          <a:ln w="152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392900" y="10058400"/>
            <a:ext cx="6934200" cy="224028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5011400" y="18364200"/>
            <a:ext cx="1524000" cy="1600200"/>
            <a:chOff x="3657600" y="6096000"/>
            <a:chExt cx="1524000" cy="1600200"/>
          </a:xfrm>
        </p:grpSpPr>
        <p:cxnSp>
          <p:nvCxnSpPr>
            <p:cNvPr id="13" name="Straight Connector 12"/>
            <p:cNvCxnSpPr/>
            <p:nvPr/>
          </p:nvCxnSpPr>
          <p:spPr>
            <a:xfrm rot="5400000" flipH="1" flipV="1">
              <a:off x="3657600" y="6096000"/>
              <a:ext cx="762000" cy="762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4343400" y="6096000"/>
              <a:ext cx="838200" cy="838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 flipH="1" flipV="1">
              <a:off x="4419600" y="6934200"/>
              <a:ext cx="762000" cy="762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0251400" y="18288000"/>
            <a:ext cx="1524000" cy="1600200"/>
            <a:chOff x="3657600" y="6096000"/>
            <a:chExt cx="1524000" cy="1600200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3657600" y="6096000"/>
              <a:ext cx="762000" cy="762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6200000" flipH="1">
              <a:off x="4343400" y="6096000"/>
              <a:ext cx="838200" cy="8382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4419600" y="6934200"/>
              <a:ext cx="762000" cy="7620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Arrow Connector 23"/>
          <p:cNvCxnSpPr/>
          <p:nvPr/>
        </p:nvCxnSpPr>
        <p:spPr>
          <a:xfrm flipV="1">
            <a:off x="25679400" y="7772400"/>
            <a:ext cx="4419600" cy="2895600"/>
          </a:xfrm>
          <a:prstGeom prst="straightConnector1">
            <a:avLst/>
          </a:prstGeom>
          <a:ln w="1905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1699200" y="15925800"/>
            <a:ext cx="6248400" cy="2895600"/>
          </a:xfrm>
          <a:prstGeom prst="straightConnector1">
            <a:avLst/>
          </a:prstGeom>
          <a:ln w="1905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232600" y="19583400"/>
            <a:ext cx="7086600" cy="1588"/>
          </a:xfrm>
          <a:prstGeom prst="straightConnector1">
            <a:avLst/>
          </a:prstGeom>
          <a:ln w="1905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2004000" y="26365200"/>
            <a:ext cx="6248400" cy="228600"/>
          </a:xfrm>
          <a:prstGeom prst="straightConnector1">
            <a:avLst/>
          </a:prstGeom>
          <a:ln w="1905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565600" y="6172200"/>
            <a:ext cx="9415719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Trough for water </a:t>
            </a:r>
          </a:p>
          <a:p>
            <a:pPr algn="ctr"/>
            <a:r>
              <a:rPr lang="en-US" dirty="0" smtClean="0"/>
              <a:t>and shrimp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6042600" y="11430000"/>
            <a:ext cx="14756668" cy="4847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Slight depression to hold</a:t>
            </a:r>
          </a:p>
          <a:p>
            <a:r>
              <a:rPr lang="en-US" dirty="0" smtClean="0"/>
              <a:t> wooden stick that is glued</a:t>
            </a:r>
          </a:p>
          <a:p>
            <a:r>
              <a:rPr lang="en-US" dirty="0" smtClean="0"/>
              <a:t> to back of shrimp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252400" y="17678400"/>
            <a:ext cx="12635447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</a:t>
            </a:r>
            <a:r>
              <a:rPr lang="en-US" dirty="0" smtClean="0"/>
              <a:t>ooden stick with pins</a:t>
            </a:r>
          </a:p>
          <a:p>
            <a:pPr algn="ctr"/>
            <a:r>
              <a:rPr lang="en-US" dirty="0" smtClean="0"/>
              <a:t> to hold it down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8404800" y="24003000"/>
            <a:ext cx="16678797" cy="48474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Sylgard filled dish which allows</a:t>
            </a:r>
          </a:p>
          <a:p>
            <a:r>
              <a:rPr lang="en-US" dirty="0" smtClean="0"/>
              <a:t> light to pass through and to</a:t>
            </a:r>
          </a:p>
          <a:p>
            <a:r>
              <a:rPr lang="en-US" dirty="0" smtClean="0"/>
              <a:t> stick pins to. </a:t>
            </a:r>
            <a:endParaRPr lang="en-US" dirty="0"/>
          </a:p>
        </p:txBody>
      </p:sp>
      <p:pic>
        <p:nvPicPr>
          <p:cNvPr id="23" name="Picture 22" descr="Shri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97163" y="12801600"/>
            <a:ext cx="5525673" cy="138747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14554200" y="19431000"/>
            <a:ext cx="17373600" cy="76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1201400" y="11125200"/>
            <a:ext cx="9753600" cy="8229600"/>
          </a:xfrm>
          <a:prstGeom prst="straightConnector1">
            <a:avLst/>
          </a:prstGeom>
          <a:ln w="1905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295400" y="8915400"/>
            <a:ext cx="11014810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Wooden stick glued </a:t>
            </a:r>
          </a:p>
          <a:p>
            <a:r>
              <a:rPr lang="en-US" dirty="0" smtClean="0"/>
              <a:t>to back of shrimp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16200000" flipH="1">
            <a:off x="14173200" y="18973800"/>
            <a:ext cx="533400" cy="76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13525500" y="19392900"/>
            <a:ext cx="1066800" cy="838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78000" y="19278600"/>
            <a:ext cx="4876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6365200" y="19202400"/>
            <a:ext cx="6248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32385000" y="18973800"/>
            <a:ext cx="457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16200000" flipV="1">
            <a:off x="32499300" y="19316700"/>
            <a:ext cx="1066800" cy="838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54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6</cp:revision>
  <dcterms:created xsi:type="dcterms:W3CDTF">2010-04-09T13:42:12Z</dcterms:created>
  <dcterms:modified xsi:type="dcterms:W3CDTF">2010-04-09T17:56:33Z</dcterms:modified>
</cp:coreProperties>
</file>