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5" autoAdjust="0"/>
    <p:restoredTop sz="86452" autoAdjust="0"/>
  </p:normalViewPr>
  <p:slideViewPr>
    <p:cSldViewPr showGuides="1">
      <p:cViewPr varScale="1">
        <p:scale>
          <a:sx n="106" d="100"/>
          <a:sy n="106" d="100"/>
        </p:scale>
        <p:origin x="13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2E90-6D37-45FC-AE62-3A47BC583695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E590-09C7-4498-B9A0-8687EAF78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2E90-6D37-45FC-AE62-3A47BC583695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E590-09C7-4498-B9A0-8687EAF78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2E90-6D37-45FC-AE62-3A47BC583695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E590-09C7-4498-B9A0-8687EAF78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2E90-6D37-45FC-AE62-3A47BC583695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E590-09C7-4498-B9A0-8687EAF78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2E90-6D37-45FC-AE62-3A47BC583695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E590-09C7-4498-B9A0-8687EAF78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2E90-6D37-45FC-AE62-3A47BC583695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E590-09C7-4498-B9A0-8687EAF78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2E90-6D37-45FC-AE62-3A47BC583695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E590-09C7-4498-B9A0-8687EAF78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2E90-6D37-45FC-AE62-3A47BC583695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E590-09C7-4498-B9A0-8687EAF78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2E90-6D37-45FC-AE62-3A47BC583695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E590-09C7-4498-B9A0-8687EAF78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2E90-6D37-45FC-AE62-3A47BC583695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E590-09C7-4498-B9A0-8687EAF78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D2E90-6D37-45FC-AE62-3A47BC583695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E590-09C7-4498-B9A0-8687EAF78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D2E90-6D37-45FC-AE62-3A47BC583695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5E590-09C7-4498-B9A0-8687EAF782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7600" y="1676400"/>
            <a:ext cx="6908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Human Health Sciences  course</a:t>
            </a:r>
          </a:p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Muscle Biology</a:t>
            </a:r>
          </a:p>
          <a:p>
            <a:pPr algn="ctr"/>
            <a:r>
              <a:rPr lang="en-US" sz="2800" b="1" dirty="0" smtClean="0"/>
              <a:t>(HHS 402G  Section 001)</a:t>
            </a:r>
            <a:endParaRPr lang="en-US" sz="2800" b="1" dirty="0">
              <a:latin typeface="Albertu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1100" y="4572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New course</a:t>
            </a:r>
          </a:p>
          <a:p>
            <a:pPr algn="ctr"/>
            <a:r>
              <a:rPr lang="en-US" sz="2800" b="1" smtClean="0">
                <a:latin typeface="Arial" pitchFamily="34" charset="0"/>
                <a:cs typeface="Arial" pitchFamily="34" charset="0"/>
              </a:rPr>
              <a:t>Fall </a:t>
            </a:r>
            <a:r>
              <a:rPr lang="en-US" sz="2800" b="1" smtClean="0">
                <a:latin typeface="Arial" pitchFamily="34" charset="0"/>
                <a:cs typeface="Arial" pitchFamily="34" charset="0"/>
              </a:rPr>
              <a:t>2016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3787" y="4648200"/>
            <a:ext cx="5216428" cy="138499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 &amp; W</a:t>
            </a:r>
          </a:p>
          <a:p>
            <a:pPr algn="ctr"/>
            <a:r>
              <a:rPr lang="en-US" sz="2800" b="1" dirty="0" smtClean="0"/>
              <a:t>College </a:t>
            </a:r>
            <a:r>
              <a:rPr lang="en-US" sz="2800" b="1" dirty="0"/>
              <a:t>of Nursing . Room 501B</a:t>
            </a:r>
            <a:endParaRPr lang="en-US" sz="2800" b="1" dirty="0" smtClean="0"/>
          </a:p>
          <a:p>
            <a:r>
              <a:rPr lang="en-US" sz="2800" b="1" dirty="0"/>
              <a:t>8:30 AM - 9:45 AM </a:t>
            </a:r>
            <a:endParaRPr lang="en-US" sz="2800" dirty="0"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172200"/>
            <a:ext cx="9144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Instructors: Drs. Esther </a:t>
            </a:r>
            <a:r>
              <a:rPr lang="en-US" sz="1400" dirty="0" err="1" smtClean="0"/>
              <a:t>Dupont-Versteegden</a:t>
            </a:r>
            <a:r>
              <a:rPr lang="en-US" sz="1400" dirty="0" smtClean="0"/>
              <a:t>, Tim Butterfield, Kenneth Campbell &amp; Robin Cooper</a:t>
            </a:r>
            <a:endParaRPr lang="en-US" sz="1400" dirty="0"/>
          </a:p>
        </p:txBody>
      </p:sp>
      <p:pic>
        <p:nvPicPr>
          <p:cNvPr id="8" name="Picture 233" descr="http://i.imgur.com/A9Ls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800600"/>
            <a:ext cx="1642641" cy="1351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45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Albertus</vt:lpstr>
      <vt:lpstr>Arial</vt:lpstr>
      <vt:lpstr>Calibri</vt:lpstr>
      <vt:lpstr>Office Theme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Robin</dc:creator>
  <cp:lastModifiedBy>no one</cp:lastModifiedBy>
  <cp:revision>34</cp:revision>
  <dcterms:created xsi:type="dcterms:W3CDTF">2012-10-02T23:35:52Z</dcterms:created>
  <dcterms:modified xsi:type="dcterms:W3CDTF">2016-04-22T12:33:59Z</dcterms:modified>
</cp:coreProperties>
</file>